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1.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4" r:id="rId2"/>
  </p:sldMasterIdLst>
  <p:notesMasterIdLst>
    <p:notesMasterId r:id="rId38"/>
  </p:notesMasterIdLst>
  <p:sldIdLst>
    <p:sldId id="256" r:id="rId3"/>
    <p:sldId id="265" r:id="rId4"/>
    <p:sldId id="272" r:id="rId5"/>
    <p:sldId id="258" r:id="rId6"/>
    <p:sldId id="259" r:id="rId7"/>
    <p:sldId id="267" r:id="rId8"/>
    <p:sldId id="293" r:id="rId9"/>
    <p:sldId id="270" r:id="rId10"/>
    <p:sldId id="283" r:id="rId11"/>
    <p:sldId id="309" r:id="rId12"/>
    <p:sldId id="299" r:id="rId13"/>
    <p:sldId id="257" r:id="rId14"/>
    <p:sldId id="307" r:id="rId15"/>
    <p:sldId id="308" r:id="rId16"/>
    <p:sldId id="303" r:id="rId17"/>
    <p:sldId id="260" r:id="rId18"/>
    <p:sldId id="261" r:id="rId19"/>
    <p:sldId id="262" r:id="rId20"/>
    <p:sldId id="291" r:id="rId21"/>
    <p:sldId id="276" r:id="rId22"/>
    <p:sldId id="280" r:id="rId23"/>
    <p:sldId id="296" r:id="rId24"/>
    <p:sldId id="289" r:id="rId25"/>
    <p:sldId id="287" r:id="rId26"/>
    <p:sldId id="278" r:id="rId27"/>
    <p:sldId id="298" r:id="rId28"/>
    <p:sldId id="281" r:id="rId29"/>
    <p:sldId id="297" r:id="rId30"/>
    <p:sldId id="288" r:id="rId31"/>
    <p:sldId id="277" r:id="rId32"/>
    <p:sldId id="290" r:id="rId33"/>
    <p:sldId id="310" r:id="rId34"/>
    <p:sldId id="294" r:id="rId35"/>
    <p:sldId id="300" r:id="rId36"/>
    <p:sldId id="30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Huy" initials="NH" lastIdx="1" clrIdx="0">
    <p:extLst>
      <p:ext uri="{19B8F6BF-5375-455C-9EA6-DF929625EA0E}">
        <p15:presenceInfo xmlns:p15="http://schemas.microsoft.com/office/powerpoint/2012/main" userId="5ab4456bfb865e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902B"/>
    <a:srgbClr val="FF6600"/>
    <a:srgbClr val="EF4623"/>
    <a:srgbClr val="64250F"/>
    <a:srgbClr val="5F1C0D"/>
    <a:srgbClr val="5F290D"/>
    <a:srgbClr val="EBF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415" autoAdjust="0"/>
  </p:normalViewPr>
  <p:slideViewPr>
    <p:cSldViewPr snapToGrid="0">
      <p:cViewPr varScale="1">
        <p:scale>
          <a:sx n="91" d="100"/>
          <a:sy n="91" d="100"/>
        </p:scale>
        <p:origin x="12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7C12A-0952-4E60-B3F8-87F0A20DDA6E}" type="datetimeFigureOut">
              <a:rPr lang="en-US" smtClean="0"/>
              <a:t>8/26/2019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DED7A-DAF3-49A3-B1FE-C9A07ECDFB63}" type="slidenum">
              <a:rPr lang="en-US" smtClean="0"/>
              <a:t>‹#›</a:t>
            </a:fld>
            <a:endParaRPr lang="en-US"/>
          </a:p>
        </p:txBody>
      </p:sp>
    </p:spTree>
    <p:extLst>
      <p:ext uri="{BB962C8B-B14F-4D97-AF65-F5344CB8AC3E}">
        <p14:creationId xmlns:p14="http://schemas.microsoft.com/office/powerpoint/2010/main" val="1404263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Food court là khu ăn uống có diện tích rộng thường nằm trong các khu siêu thị, trung tâm mua sắm, sân bay, thậm chí là trường học. là nơi tập hợp </a:t>
            </a:r>
            <a:r>
              <a:rPr lang="en-US" dirty="0"/>
              <a:t>c</a:t>
            </a:r>
            <a:r>
              <a:rPr lang="vi-VN" dirty="0"/>
              <a:t>ác nhà hàng nhỏ bán nhiều loại thức ăn khác nha</a:t>
            </a:r>
            <a:r>
              <a:rPr lang="en-US" dirty="0"/>
              <a:t>u. </a:t>
            </a:r>
            <a:r>
              <a:rPr lang="en-US" dirty="0" err="1"/>
              <a:t>Thực</a:t>
            </a:r>
            <a:r>
              <a:rPr lang="en-US" dirty="0"/>
              <a:t> </a:t>
            </a:r>
            <a:r>
              <a:rPr lang="en-US" dirty="0" err="1"/>
              <a:t>khách</a:t>
            </a:r>
            <a:r>
              <a:rPr lang="en-US" dirty="0"/>
              <a:t> </a:t>
            </a:r>
            <a:r>
              <a:rPr lang="en-US" dirty="0" err="1"/>
              <a:t>có</a:t>
            </a:r>
            <a:r>
              <a:rPr lang="en-US" dirty="0"/>
              <a:t> </a:t>
            </a:r>
            <a:r>
              <a:rPr lang="en-US" dirty="0" err="1"/>
              <a:t>thể</a:t>
            </a:r>
            <a:r>
              <a:rPr lang="en-US" dirty="0"/>
              <a:t> </a:t>
            </a:r>
            <a:r>
              <a:rPr lang="en-US" dirty="0" err="1"/>
              <a:t>đi</a:t>
            </a:r>
            <a:r>
              <a:rPr lang="en-US" dirty="0"/>
              <a:t> </a:t>
            </a:r>
            <a:r>
              <a:rPr lang="en-US" dirty="0" err="1"/>
              <a:t>một</a:t>
            </a:r>
            <a:r>
              <a:rPr lang="en-US" dirty="0"/>
              <a:t> </a:t>
            </a:r>
            <a:r>
              <a:rPr lang="en-US" dirty="0" err="1"/>
              <a:t>vòng</a:t>
            </a:r>
            <a:r>
              <a:rPr lang="en-US" dirty="0"/>
              <a:t> </a:t>
            </a:r>
            <a:r>
              <a:rPr lang="en-US" dirty="0" err="1"/>
              <a:t>và</a:t>
            </a:r>
            <a:r>
              <a:rPr lang="en-US" dirty="0"/>
              <a:t> </a:t>
            </a:r>
            <a:r>
              <a:rPr lang="en-US" dirty="0" err="1"/>
              <a:t>tự</a:t>
            </a:r>
            <a:r>
              <a:rPr lang="en-US" dirty="0"/>
              <a:t> do </a:t>
            </a:r>
            <a:r>
              <a:rPr lang="en-US" dirty="0" err="1"/>
              <a:t>lựa</a:t>
            </a:r>
            <a:r>
              <a:rPr lang="en-US" dirty="0"/>
              <a:t> </a:t>
            </a:r>
            <a:r>
              <a:rPr lang="en-US" dirty="0" err="1"/>
              <a:t>chọn</a:t>
            </a:r>
            <a:r>
              <a:rPr lang="en-US" dirty="0"/>
              <a:t> </a:t>
            </a:r>
            <a:r>
              <a:rPr lang="en-US" dirty="0" err="1"/>
              <a:t>món</a:t>
            </a:r>
            <a:r>
              <a:rPr lang="en-US" dirty="0"/>
              <a:t> </a:t>
            </a:r>
            <a:r>
              <a:rPr lang="en-US" dirty="0" err="1"/>
              <a:t>ăn</a:t>
            </a:r>
            <a:r>
              <a:rPr lang="en-US" dirty="0"/>
              <a:t>  </a:t>
            </a:r>
            <a:r>
              <a:rPr lang="en-US" dirty="0" err="1"/>
              <a:t>tùy</a:t>
            </a:r>
            <a:r>
              <a:rPr lang="en-US" dirty="0"/>
              <a:t> </a:t>
            </a:r>
            <a:r>
              <a:rPr lang="en-US" dirty="0" err="1"/>
              <a:t>theo</a:t>
            </a:r>
            <a:r>
              <a:rPr lang="en-US" dirty="0"/>
              <a:t> </a:t>
            </a:r>
            <a:r>
              <a:rPr lang="en-US" dirty="0" err="1"/>
              <a:t>sở</a:t>
            </a:r>
            <a:r>
              <a:rPr lang="en-US" dirty="0"/>
              <a:t> </a:t>
            </a:r>
            <a:r>
              <a:rPr lang="en-US" dirty="0" err="1"/>
              <a:t>thích</a:t>
            </a:r>
            <a:r>
              <a:rPr lang="en-US" dirty="0"/>
              <a:t> </a:t>
            </a:r>
            <a:r>
              <a:rPr lang="en-US" dirty="0" err="1"/>
              <a:t>cửa</a:t>
            </a:r>
            <a:r>
              <a:rPr lang="en-US" dirty="0"/>
              <a:t> </a:t>
            </a:r>
            <a:r>
              <a:rPr lang="en-US" dirty="0" err="1"/>
              <a:t>mình</a:t>
            </a:r>
            <a:r>
              <a:rPr lang="vi-VN" dirty="0"/>
              <a:t> và </a:t>
            </a:r>
            <a:r>
              <a:rPr lang="en-US" dirty="0"/>
              <a:t>t</a:t>
            </a:r>
            <a:r>
              <a:rPr lang="vi-VN" dirty="0"/>
              <a:t>hực khách có thể ngồi ăn ngay tại sảnh khu vực</a:t>
            </a:r>
            <a:r>
              <a:rPr lang="en-US" dirty="0"/>
              <a:t>. </a:t>
            </a:r>
            <a:r>
              <a:rPr lang="en-US" dirty="0" err="1"/>
              <a:t>Hiện</a:t>
            </a:r>
            <a:r>
              <a:rPr lang="en-US" dirty="0"/>
              <a:t> nay ở TP HCM,  </a:t>
            </a:r>
            <a:r>
              <a:rPr lang="en-US" dirty="0" err="1"/>
              <a:t>chúng</a:t>
            </a:r>
            <a:r>
              <a:rPr lang="en-US" dirty="0"/>
              <a:t> ta </a:t>
            </a:r>
            <a:r>
              <a:rPr lang="en-US" dirty="0" err="1"/>
              <a:t>có</a:t>
            </a:r>
            <a:r>
              <a:rPr lang="en-US" dirty="0"/>
              <a:t> </a:t>
            </a:r>
            <a:r>
              <a:rPr lang="en-US" dirty="0" err="1"/>
              <a:t>thể</a:t>
            </a:r>
            <a:r>
              <a:rPr lang="en-US" dirty="0"/>
              <a:t> </a:t>
            </a:r>
            <a:r>
              <a:rPr lang="en-US" dirty="0" err="1"/>
              <a:t>thấy</a:t>
            </a:r>
            <a:r>
              <a:rPr lang="en-US" dirty="0"/>
              <a:t> </a:t>
            </a:r>
            <a:r>
              <a:rPr lang="en-US" dirty="0" err="1"/>
              <a:t>các</a:t>
            </a:r>
            <a:r>
              <a:rPr lang="en-US" dirty="0"/>
              <a:t> food court </a:t>
            </a:r>
            <a:r>
              <a:rPr lang="en-US" dirty="0" err="1"/>
              <a:t>này</a:t>
            </a:r>
            <a:r>
              <a:rPr lang="en-US" dirty="0"/>
              <a:t> </a:t>
            </a:r>
            <a:r>
              <a:rPr lang="en-US" dirty="0" err="1"/>
              <a:t>nh</a:t>
            </a:r>
            <a:r>
              <a:rPr lang="vi-VN" dirty="0"/>
              <a:t>ư</a:t>
            </a:r>
            <a:r>
              <a:rPr lang="en-US" dirty="0"/>
              <a:t> </a:t>
            </a:r>
            <a:r>
              <a:rPr lang="en-US" dirty="0" err="1"/>
              <a:t>các</a:t>
            </a:r>
            <a:r>
              <a:rPr lang="en-US" dirty="0"/>
              <a:t> </a:t>
            </a:r>
            <a:r>
              <a:rPr lang="en-US" dirty="0" err="1"/>
              <a:t>trung</a:t>
            </a:r>
            <a:r>
              <a:rPr lang="en-US" dirty="0"/>
              <a:t> </a:t>
            </a:r>
            <a:r>
              <a:rPr lang="en-US" dirty="0" err="1"/>
              <a:t>tâm</a:t>
            </a:r>
            <a:r>
              <a:rPr lang="en-US" dirty="0"/>
              <a:t> </a:t>
            </a:r>
            <a:r>
              <a:rPr lang="en-US" dirty="0" err="1"/>
              <a:t>th</a:t>
            </a:r>
            <a:r>
              <a:rPr lang="vi-VN" dirty="0"/>
              <a:t>ư</a:t>
            </a:r>
            <a:r>
              <a:rPr lang="en-US" dirty="0" err="1"/>
              <a:t>ơng</a:t>
            </a:r>
            <a:r>
              <a:rPr lang="en-US" dirty="0"/>
              <a:t> </a:t>
            </a:r>
            <a:r>
              <a:rPr lang="en-US" dirty="0" err="1"/>
              <a:t>mại</a:t>
            </a:r>
            <a:r>
              <a:rPr lang="en-US" dirty="0"/>
              <a:t> AEON MAIL, </a:t>
            </a:r>
            <a:r>
              <a:rPr lang="en-US" sz="1200" b="0" i="0" kern="1200" dirty="0" err="1">
                <a:solidFill>
                  <a:schemeClr val="tx1"/>
                </a:solidFill>
                <a:effectLst/>
                <a:latin typeface="+mn-lt"/>
                <a:ea typeface="+mn-ea"/>
                <a:cs typeface="+mn-cs"/>
              </a:rPr>
              <a:t>Parkson</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CCDED7A-DAF3-49A3-B1FE-C9A07ECDFB63}" type="slidenum">
              <a:rPr lang="en-US" smtClean="0"/>
              <a:t>4</a:t>
            </a:fld>
            <a:endParaRPr lang="en-US"/>
          </a:p>
        </p:txBody>
      </p:sp>
    </p:spTree>
    <p:extLst>
      <p:ext uri="{BB962C8B-B14F-4D97-AF65-F5344CB8AC3E}">
        <p14:creationId xmlns:p14="http://schemas.microsoft.com/office/powerpoint/2010/main" val="254237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s</a:t>
            </a:r>
            <a:r>
              <a:rPr lang="vi-VN" dirty="0"/>
              <a:t>ơ</a:t>
            </a:r>
            <a:r>
              <a:rPr lang="en-US" dirty="0"/>
              <a:t> </a:t>
            </a:r>
            <a:r>
              <a:rPr lang="en-US" dirty="0" err="1"/>
              <a:t>đồ</a:t>
            </a:r>
            <a:r>
              <a:rPr lang="en-US" dirty="0"/>
              <a:t> </a:t>
            </a:r>
            <a:r>
              <a:rPr lang="en-US" dirty="0" err="1"/>
              <a:t>đặt</a:t>
            </a:r>
            <a:r>
              <a:rPr lang="en-US" dirty="0"/>
              <a:t> </a:t>
            </a:r>
            <a:r>
              <a:rPr lang="en-US" dirty="0" err="1"/>
              <a:t>hàng</a:t>
            </a:r>
            <a:r>
              <a:rPr lang="en-US" dirty="0"/>
              <a:t> </a:t>
            </a:r>
            <a:r>
              <a:rPr lang="en-US" dirty="0" err="1"/>
              <a:t>giành</a:t>
            </a:r>
            <a:r>
              <a:rPr lang="en-US" dirty="0"/>
              <a:t> </a:t>
            </a:r>
            <a:r>
              <a:rPr lang="en-US" dirty="0" err="1"/>
              <a:t>cho</a:t>
            </a:r>
            <a:r>
              <a:rPr lang="en-US" dirty="0"/>
              <a:t> </a:t>
            </a:r>
            <a:r>
              <a:rPr lang="en-US" dirty="0" err="1"/>
              <a:t>thành</a:t>
            </a:r>
            <a:r>
              <a:rPr lang="en-US" dirty="0"/>
              <a:t> </a:t>
            </a:r>
            <a:r>
              <a:rPr lang="en-US" dirty="0" err="1"/>
              <a:t>viên</a:t>
            </a:r>
            <a:r>
              <a:rPr lang="en-US" dirty="0"/>
              <a:t>: </a:t>
            </a:r>
          </a:p>
          <a:p>
            <a:r>
              <a:rPr lang="en-US" dirty="0"/>
              <a:t>+ </a:t>
            </a:r>
            <a:r>
              <a:rPr lang="en-US" dirty="0" err="1"/>
              <a:t>Thành</a:t>
            </a:r>
            <a:r>
              <a:rPr lang="en-US" dirty="0"/>
              <a:t> </a:t>
            </a:r>
            <a:r>
              <a:rPr lang="en-US" dirty="0" err="1"/>
              <a:t>viên</a:t>
            </a:r>
            <a:r>
              <a:rPr lang="en-US" dirty="0"/>
              <a:t> </a:t>
            </a:r>
            <a:r>
              <a:rPr lang="en-US" dirty="0" err="1"/>
              <a:t>có</a:t>
            </a:r>
            <a:r>
              <a:rPr lang="en-US" dirty="0"/>
              <a:t> </a:t>
            </a:r>
            <a:r>
              <a:rPr lang="en-US" dirty="0" err="1"/>
              <a:t>thể</a:t>
            </a:r>
            <a:r>
              <a:rPr lang="en-US" dirty="0"/>
              <a:t> </a:t>
            </a:r>
            <a:r>
              <a:rPr lang="en-US" dirty="0" err="1"/>
              <a:t>đặt</a:t>
            </a:r>
            <a:r>
              <a:rPr lang="en-US" dirty="0"/>
              <a:t> </a:t>
            </a:r>
            <a:r>
              <a:rPr lang="en-US" dirty="0" err="1"/>
              <a:t>món</a:t>
            </a:r>
            <a:r>
              <a:rPr lang="en-US" dirty="0"/>
              <a:t> </a:t>
            </a:r>
            <a:r>
              <a:rPr lang="en-US" dirty="0" err="1"/>
              <a:t>ăn</a:t>
            </a:r>
            <a:r>
              <a:rPr lang="en-US" dirty="0"/>
              <a:t> </a:t>
            </a:r>
            <a:r>
              <a:rPr lang="en-US" dirty="0" err="1"/>
              <a:t>của</a:t>
            </a:r>
            <a:r>
              <a:rPr lang="en-US" dirty="0"/>
              <a:t> </a:t>
            </a:r>
            <a:r>
              <a:rPr lang="en-US" dirty="0" err="1"/>
              <a:t>mình</a:t>
            </a:r>
            <a:r>
              <a:rPr lang="en-US" dirty="0"/>
              <a:t> </a:t>
            </a:r>
            <a:r>
              <a:rPr lang="en-US" dirty="0" err="1"/>
              <a:t>cả</a:t>
            </a:r>
            <a:r>
              <a:rPr lang="en-US" dirty="0"/>
              <a:t> 2 </a:t>
            </a:r>
            <a:r>
              <a:rPr lang="en-US" dirty="0" err="1"/>
              <a:t>loại</a:t>
            </a:r>
            <a:r>
              <a:rPr lang="en-US" dirty="0"/>
              <a:t>: Smartphone </a:t>
            </a:r>
            <a:r>
              <a:rPr lang="en-US" dirty="0" err="1"/>
              <a:t>và</a:t>
            </a:r>
            <a:r>
              <a:rPr lang="en-US" dirty="0"/>
              <a:t>  Kiosk</a:t>
            </a:r>
          </a:p>
          <a:p>
            <a:pPr marL="171450" indent="-171450">
              <a:buFontTx/>
              <a:buChar char="-"/>
            </a:pPr>
            <a:r>
              <a:rPr lang="en-US" dirty="0" err="1"/>
              <a:t>Với</a:t>
            </a:r>
            <a:r>
              <a:rPr lang="en-US" dirty="0"/>
              <a:t> Kiosk, </a:t>
            </a:r>
            <a:r>
              <a:rPr lang="en-US" dirty="0" err="1"/>
              <a:t>sau</a:t>
            </a:r>
            <a:r>
              <a:rPr lang="en-US" dirty="0"/>
              <a:t> </a:t>
            </a:r>
            <a:r>
              <a:rPr lang="en-US" dirty="0" err="1"/>
              <a:t>khi</a:t>
            </a:r>
            <a:r>
              <a:rPr lang="en-US" dirty="0"/>
              <a:t> </a:t>
            </a:r>
            <a:r>
              <a:rPr lang="en-US" dirty="0" err="1"/>
              <a:t>chọn</a:t>
            </a:r>
            <a:r>
              <a:rPr lang="en-US" dirty="0"/>
              <a:t> </a:t>
            </a:r>
            <a:r>
              <a:rPr lang="en-US" dirty="0" err="1"/>
              <a:t>xong</a:t>
            </a:r>
            <a:r>
              <a:rPr lang="en-US" dirty="0"/>
              <a:t> </a:t>
            </a:r>
            <a:r>
              <a:rPr lang="en-US" dirty="0" err="1"/>
              <a:t>món</a:t>
            </a:r>
            <a:r>
              <a:rPr lang="en-US" dirty="0"/>
              <a:t> </a:t>
            </a:r>
            <a:r>
              <a:rPr lang="en-US" dirty="0" err="1"/>
              <a:t>ăn</a:t>
            </a:r>
            <a:r>
              <a:rPr lang="en-US" dirty="0"/>
              <a:t> </a:t>
            </a:r>
            <a:r>
              <a:rPr lang="en-US" dirty="0" err="1"/>
              <a:t>của</a:t>
            </a:r>
            <a:r>
              <a:rPr lang="en-US" dirty="0"/>
              <a:t> </a:t>
            </a:r>
            <a:r>
              <a:rPr lang="en-US" dirty="0" err="1"/>
              <a:t>mình</a:t>
            </a:r>
            <a:r>
              <a:rPr lang="en-US" dirty="0"/>
              <a:t> </a:t>
            </a:r>
            <a:r>
              <a:rPr lang="en-US" dirty="0" err="1"/>
              <a:t>thì</a:t>
            </a:r>
            <a:r>
              <a:rPr lang="en-US" dirty="0"/>
              <a:t> ng</a:t>
            </a:r>
            <a:r>
              <a:rPr lang="vi-VN" dirty="0"/>
              <a:t>ư</a:t>
            </a:r>
            <a:r>
              <a:rPr lang="en-US" dirty="0" err="1"/>
              <a:t>ời</a:t>
            </a:r>
            <a:r>
              <a:rPr lang="en-US" dirty="0"/>
              <a:t> </a:t>
            </a:r>
            <a:r>
              <a:rPr lang="en-US" dirty="0" err="1"/>
              <a:t>thành</a:t>
            </a:r>
            <a:r>
              <a:rPr lang="en-US" dirty="0"/>
              <a:t> </a:t>
            </a:r>
            <a:r>
              <a:rPr lang="en-US" dirty="0" err="1"/>
              <a:t>viên</a:t>
            </a:r>
            <a:r>
              <a:rPr lang="en-US" dirty="0"/>
              <a:t> </a:t>
            </a:r>
            <a:r>
              <a:rPr lang="en-US" dirty="0" err="1"/>
              <a:t>có</a:t>
            </a:r>
            <a:r>
              <a:rPr lang="en-US" dirty="0"/>
              <a:t> </a:t>
            </a:r>
            <a:r>
              <a:rPr lang="en-US" dirty="0" err="1"/>
              <a:t>thể</a:t>
            </a:r>
            <a:r>
              <a:rPr lang="en-US" dirty="0"/>
              <a:t> </a:t>
            </a:r>
            <a:r>
              <a:rPr lang="en-US" dirty="0" err="1"/>
              <a:t>thanh</a:t>
            </a:r>
            <a:r>
              <a:rPr lang="en-US" dirty="0"/>
              <a:t> </a:t>
            </a:r>
            <a:r>
              <a:rPr lang="en-US" dirty="0" err="1"/>
              <a:t>toán</a:t>
            </a:r>
            <a:r>
              <a:rPr lang="en-US" dirty="0"/>
              <a:t> </a:t>
            </a:r>
            <a:r>
              <a:rPr lang="en-US" dirty="0" err="1"/>
              <a:t>bằng</a:t>
            </a:r>
            <a:r>
              <a:rPr lang="en-US" dirty="0"/>
              <a:t> </a:t>
            </a:r>
            <a:r>
              <a:rPr lang="en-US" dirty="0" err="1"/>
              <a:t>thẻ</a:t>
            </a:r>
            <a:r>
              <a:rPr lang="en-US" dirty="0"/>
              <a:t> </a:t>
            </a:r>
            <a:r>
              <a:rPr lang="en-US" dirty="0" err="1"/>
              <a:t>thành</a:t>
            </a:r>
            <a:r>
              <a:rPr lang="en-US" dirty="0"/>
              <a:t> </a:t>
            </a:r>
            <a:r>
              <a:rPr lang="en-US" dirty="0" err="1"/>
              <a:t>viên</a:t>
            </a:r>
            <a:r>
              <a:rPr lang="en-US" dirty="0"/>
              <a:t> </a:t>
            </a:r>
            <a:r>
              <a:rPr lang="en-US" dirty="0" err="1"/>
              <a:t>của</a:t>
            </a:r>
            <a:r>
              <a:rPr lang="en-US" dirty="0"/>
              <a:t> </a:t>
            </a:r>
            <a:r>
              <a:rPr lang="en-US" dirty="0" err="1"/>
              <a:t>mình</a:t>
            </a:r>
            <a:r>
              <a:rPr lang="en-US" dirty="0"/>
              <a:t>. </a:t>
            </a:r>
          </a:p>
          <a:p>
            <a:pPr marL="171450" indent="-171450">
              <a:buFontTx/>
              <a:buChar char="-"/>
            </a:pPr>
            <a:r>
              <a:rPr lang="en-US" dirty="0" err="1"/>
              <a:t>Với</a:t>
            </a:r>
            <a:r>
              <a:rPr lang="en-US" dirty="0"/>
              <a:t> </a:t>
            </a:r>
            <a:r>
              <a:rPr lang="en-US" dirty="0" err="1"/>
              <a:t>điện</a:t>
            </a:r>
            <a:r>
              <a:rPr lang="en-US" dirty="0"/>
              <a:t> </a:t>
            </a:r>
            <a:r>
              <a:rPr lang="en-US" dirty="0" err="1"/>
              <a:t>thoại</a:t>
            </a:r>
            <a:r>
              <a:rPr lang="en-US" dirty="0"/>
              <a:t>, </a:t>
            </a:r>
            <a:r>
              <a:rPr lang="en-US" dirty="0" err="1"/>
              <a:t>sau</a:t>
            </a:r>
            <a:r>
              <a:rPr lang="en-US" dirty="0"/>
              <a:t> </a:t>
            </a:r>
            <a:r>
              <a:rPr lang="en-US" dirty="0" err="1"/>
              <a:t>khi</a:t>
            </a:r>
            <a:r>
              <a:rPr lang="en-US" dirty="0"/>
              <a:t> </a:t>
            </a:r>
            <a:r>
              <a:rPr lang="en-US" dirty="0" err="1"/>
              <a:t>khách</a:t>
            </a:r>
            <a:r>
              <a:rPr lang="en-US" dirty="0"/>
              <a:t> hang </a:t>
            </a:r>
            <a:r>
              <a:rPr lang="en-US" dirty="0" err="1"/>
              <a:t>chọn</a:t>
            </a:r>
            <a:r>
              <a:rPr lang="en-US" dirty="0"/>
              <a:t> </a:t>
            </a:r>
            <a:r>
              <a:rPr lang="en-US" dirty="0" err="1"/>
              <a:t>món</a:t>
            </a:r>
            <a:r>
              <a:rPr lang="en-US" dirty="0"/>
              <a:t> </a:t>
            </a:r>
            <a:r>
              <a:rPr lang="en-US" dirty="0" err="1"/>
              <a:t>ăn</a:t>
            </a:r>
            <a:r>
              <a:rPr lang="en-US" dirty="0"/>
              <a:t> </a:t>
            </a:r>
            <a:r>
              <a:rPr lang="en-US" dirty="0" err="1"/>
              <a:t>xong</a:t>
            </a:r>
            <a:r>
              <a:rPr lang="en-US" dirty="0"/>
              <a:t> </a:t>
            </a:r>
            <a:r>
              <a:rPr lang="en-US" dirty="0" err="1"/>
              <a:t>thì</a:t>
            </a:r>
            <a:r>
              <a:rPr lang="en-US" dirty="0"/>
              <a:t> </a:t>
            </a:r>
            <a:r>
              <a:rPr lang="en-US" dirty="0" err="1"/>
              <a:t>có</a:t>
            </a:r>
            <a:r>
              <a:rPr lang="en-US" dirty="0"/>
              <a:t> </a:t>
            </a:r>
            <a:r>
              <a:rPr lang="en-US" dirty="0" err="1"/>
              <a:t>thể</a:t>
            </a:r>
            <a:r>
              <a:rPr lang="en-US" dirty="0"/>
              <a:t> </a:t>
            </a:r>
            <a:r>
              <a:rPr lang="en-US" dirty="0" err="1"/>
              <a:t>thanh</a:t>
            </a:r>
            <a:r>
              <a:rPr lang="en-US" dirty="0"/>
              <a:t> </a:t>
            </a:r>
            <a:r>
              <a:rPr lang="en-US" dirty="0" err="1"/>
              <a:t>toán</a:t>
            </a:r>
            <a:r>
              <a:rPr lang="en-US" dirty="0"/>
              <a:t> </a:t>
            </a:r>
            <a:r>
              <a:rPr lang="en-US" dirty="0" err="1"/>
              <a:t>và</a:t>
            </a:r>
            <a:r>
              <a:rPr lang="en-US" dirty="0"/>
              <a:t> </a:t>
            </a:r>
            <a:r>
              <a:rPr lang="en-US" dirty="0" err="1"/>
              <a:t>lấy</a:t>
            </a:r>
            <a:r>
              <a:rPr lang="en-US" dirty="0"/>
              <a:t> </a:t>
            </a:r>
            <a:r>
              <a:rPr lang="en-US" dirty="0" err="1"/>
              <a:t>món</a:t>
            </a:r>
            <a:r>
              <a:rPr lang="en-US" dirty="0"/>
              <a:t> </a:t>
            </a:r>
            <a:r>
              <a:rPr lang="en-US" dirty="0" err="1"/>
              <a:t>ngay</a:t>
            </a:r>
            <a:r>
              <a:rPr lang="en-US" dirty="0"/>
              <a:t> </a:t>
            </a:r>
            <a:r>
              <a:rPr lang="en-US" dirty="0" err="1"/>
              <a:t>hoặc</a:t>
            </a:r>
            <a:r>
              <a:rPr lang="en-US" dirty="0"/>
              <a:t> </a:t>
            </a:r>
            <a:r>
              <a:rPr lang="en-US" dirty="0" err="1"/>
              <a:t>đặt</a:t>
            </a:r>
            <a:r>
              <a:rPr lang="en-US" dirty="0"/>
              <a:t> </a:t>
            </a:r>
            <a:r>
              <a:rPr lang="en-US" dirty="0" err="1"/>
              <a:t>lịch</a:t>
            </a:r>
            <a:r>
              <a:rPr lang="en-US" dirty="0"/>
              <a:t> </a:t>
            </a:r>
            <a:r>
              <a:rPr lang="en-US" dirty="0" err="1"/>
              <a:t>của</a:t>
            </a:r>
            <a:r>
              <a:rPr lang="en-US" dirty="0"/>
              <a:t> </a:t>
            </a:r>
            <a:r>
              <a:rPr lang="en-US" dirty="0" err="1"/>
              <a:t>món</a:t>
            </a:r>
            <a:r>
              <a:rPr lang="en-US" dirty="0"/>
              <a:t> </a:t>
            </a:r>
            <a:r>
              <a:rPr lang="en-US" dirty="0" err="1"/>
              <a:t>ăn</a:t>
            </a:r>
            <a:r>
              <a:rPr lang="en-US" dirty="0"/>
              <a:t> tr</a:t>
            </a:r>
            <a:r>
              <a:rPr lang="vi-VN" dirty="0"/>
              <a:t>ư</a:t>
            </a:r>
            <a:r>
              <a:rPr lang="en-US" dirty="0" err="1"/>
              <a:t>ớc</a:t>
            </a:r>
            <a:r>
              <a:rPr lang="en-US" dirty="0"/>
              <a:t>.</a:t>
            </a:r>
          </a:p>
          <a:p>
            <a:pPr marL="0" indent="0">
              <a:buFontTx/>
              <a:buNone/>
            </a:pPr>
            <a:r>
              <a:rPr lang="en-US" dirty="0"/>
              <a:t>+ Sau </a:t>
            </a:r>
            <a:r>
              <a:rPr lang="en-US" dirty="0" err="1"/>
              <a:t>khi</a:t>
            </a:r>
            <a:r>
              <a:rPr lang="en-US" dirty="0"/>
              <a:t>  </a:t>
            </a:r>
            <a:r>
              <a:rPr lang="en-US" dirty="0" err="1"/>
              <a:t>đặt</a:t>
            </a:r>
            <a:r>
              <a:rPr lang="en-US" dirty="0"/>
              <a:t> hang </a:t>
            </a:r>
            <a:r>
              <a:rPr lang="en-US" dirty="0" err="1"/>
              <a:t>thành</a:t>
            </a:r>
            <a:r>
              <a:rPr lang="en-US" dirty="0"/>
              <a:t> </a:t>
            </a:r>
            <a:r>
              <a:rPr lang="en-US" dirty="0" err="1"/>
              <a:t>công</a:t>
            </a:r>
            <a:r>
              <a:rPr lang="en-US" dirty="0"/>
              <a:t> </a:t>
            </a:r>
            <a:r>
              <a:rPr lang="en-US" dirty="0" err="1"/>
              <a:t>thì</a:t>
            </a:r>
            <a:r>
              <a:rPr lang="en-US" dirty="0"/>
              <a:t> đ</a:t>
            </a:r>
            <a:r>
              <a:rPr lang="vi-VN" dirty="0"/>
              <a:t>ơ</a:t>
            </a:r>
            <a:r>
              <a:rPr lang="en-US" dirty="0"/>
              <a:t>n hang </a:t>
            </a:r>
            <a:r>
              <a:rPr lang="en-US" dirty="0" err="1"/>
              <a:t>sẽ</a:t>
            </a:r>
            <a:r>
              <a:rPr lang="en-US" dirty="0"/>
              <a:t> đ</a:t>
            </a:r>
            <a:r>
              <a:rPr lang="vi-VN" dirty="0"/>
              <a:t>ư</a:t>
            </a:r>
            <a:r>
              <a:rPr lang="en-US" dirty="0" err="1"/>
              <a:t>ợc</a:t>
            </a:r>
            <a:r>
              <a:rPr lang="en-US" dirty="0"/>
              <a:t> </a:t>
            </a:r>
            <a:r>
              <a:rPr lang="en-US" dirty="0" err="1"/>
              <a:t>chuyển</a:t>
            </a:r>
            <a:r>
              <a:rPr lang="en-US" dirty="0"/>
              <a:t> </a:t>
            </a:r>
            <a:r>
              <a:rPr lang="en-US" dirty="0" err="1"/>
              <a:t>thẳng</a:t>
            </a:r>
            <a:r>
              <a:rPr lang="en-US" dirty="0"/>
              <a:t> </a:t>
            </a:r>
            <a:r>
              <a:rPr lang="en-US" dirty="0" err="1"/>
              <a:t>xuống</a:t>
            </a:r>
            <a:r>
              <a:rPr lang="en-US" dirty="0"/>
              <a:t> </a:t>
            </a:r>
            <a:r>
              <a:rPr lang="en-US" dirty="0" err="1"/>
              <a:t>màn</a:t>
            </a:r>
            <a:r>
              <a:rPr lang="en-US" dirty="0"/>
              <a:t> </a:t>
            </a:r>
            <a:r>
              <a:rPr lang="en-US" dirty="0" err="1"/>
              <a:t>hình</a:t>
            </a:r>
            <a:r>
              <a:rPr lang="en-US" dirty="0"/>
              <a:t> </a:t>
            </a:r>
            <a:r>
              <a:rPr lang="en-US" dirty="0" err="1"/>
              <a:t>chờ</a:t>
            </a:r>
            <a:r>
              <a:rPr lang="en-US" dirty="0"/>
              <a:t> </a:t>
            </a:r>
            <a:r>
              <a:rPr lang="en-US" dirty="0" err="1"/>
              <a:t>của</a:t>
            </a:r>
            <a:r>
              <a:rPr lang="en-US" dirty="0"/>
              <a:t> </a:t>
            </a:r>
            <a:r>
              <a:rPr lang="en-US" dirty="0" err="1"/>
              <a:t>nhà</a:t>
            </a:r>
            <a:r>
              <a:rPr lang="en-US" dirty="0"/>
              <a:t> </a:t>
            </a:r>
            <a:r>
              <a:rPr lang="en-US" dirty="0" err="1"/>
              <a:t>bếp</a:t>
            </a:r>
            <a:r>
              <a:rPr lang="en-US" dirty="0"/>
              <a:t>.</a:t>
            </a:r>
          </a:p>
          <a:p>
            <a:pPr marL="0" indent="0">
              <a:buFontTx/>
              <a:buNone/>
            </a:pPr>
            <a:r>
              <a:rPr lang="en-US" dirty="0"/>
              <a:t>+ </a:t>
            </a:r>
            <a:r>
              <a:rPr lang="en-US" dirty="0" err="1"/>
              <a:t>Khi</a:t>
            </a:r>
            <a:r>
              <a:rPr lang="en-US" dirty="0"/>
              <a:t> ng</a:t>
            </a:r>
            <a:r>
              <a:rPr lang="vi-VN" dirty="0"/>
              <a:t>ư</a:t>
            </a:r>
            <a:r>
              <a:rPr lang="en-US" dirty="0" err="1"/>
              <a:t>ời</a:t>
            </a:r>
            <a:r>
              <a:rPr lang="en-US" dirty="0"/>
              <a:t> </a:t>
            </a:r>
            <a:r>
              <a:rPr lang="en-US" dirty="0" err="1"/>
              <a:t>đầu</a:t>
            </a:r>
            <a:r>
              <a:rPr lang="en-US" dirty="0"/>
              <a:t> </a:t>
            </a:r>
            <a:r>
              <a:rPr lang="en-US" dirty="0" err="1"/>
              <a:t>bếp</a:t>
            </a:r>
            <a:r>
              <a:rPr lang="en-US" dirty="0"/>
              <a:t> </a:t>
            </a:r>
            <a:r>
              <a:rPr lang="en-US" dirty="0" err="1"/>
              <a:t>chế</a:t>
            </a:r>
            <a:r>
              <a:rPr lang="en-US" dirty="0"/>
              <a:t> </a:t>
            </a:r>
            <a:r>
              <a:rPr lang="en-US" dirty="0" err="1"/>
              <a:t>biến</a:t>
            </a:r>
            <a:r>
              <a:rPr lang="en-US" dirty="0"/>
              <a:t> </a:t>
            </a:r>
            <a:r>
              <a:rPr lang="en-US" dirty="0" err="1"/>
              <a:t>xong</a:t>
            </a:r>
            <a:r>
              <a:rPr lang="en-US" dirty="0"/>
              <a:t> </a:t>
            </a:r>
            <a:r>
              <a:rPr lang="en-US" dirty="0" err="1"/>
              <a:t>thì</a:t>
            </a:r>
            <a:r>
              <a:rPr lang="en-US" dirty="0"/>
              <a:t> </a:t>
            </a:r>
            <a:r>
              <a:rPr lang="en-US" dirty="0" err="1"/>
              <a:t>thông</a:t>
            </a:r>
            <a:r>
              <a:rPr lang="en-US" dirty="0"/>
              <a:t> tin </a:t>
            </a:r>
            <a:r>
              <a:rPr lang="en-US" dirty="0" err="1"/>
              <a:t>của</a:t>
            </a:r>
            <a:r>
              <a:rPr lang="en-US" dirty="0"/>
              <a:t> </a:t>
            </a:r>
            <a:r>
              <a:rPr lang="en-US" dirty="0" err="1"/>
              <a:t>món</a:t>
            </a:r>
            <a:r>
              <a:rPr lang="en-US" dirty="0"/>
              <a:t> </a:t>
            </a:r>
            <a:r>
              <a:rPr lang="en-US" dirty="0" err="1"/>
              <a:t>ăn</a:t>
            </a:r>
            <a:r>
              <a:rPr lang="en-US" dirty="0"/>
              <a:t> </a:t>
            </a:r>
            <a:r>
              <a:rPr lang="en-US" dirty="0" err="1"/>
              <a:t>sẽ</a:t>
            </a:r>
            <a:r>
              <a:rPr lang="en-US" dirty="0"/>
              <a:t> </a:t>
            </a:r>
            <a:r>
              <a:rPr lang="en-US" dirty="0" err="1"/>
              <a:t>vừa</a:t>
            </a:r>
            <a:r>
              <a:rPr lang="en-US" dirty="0"/>
              <a:t> đ</a:t>
            </a:r>
            <a:r>
              <a:rPr lang="vi-VN" dirty="0"/>
              <a:t>ư</a:t>
            </a:r>
            <a:r>
              <a:rPr lang="en-US" dirty="0" err="1"/>
              <a:t>ợc</a:t>
            </a:r>
            <a:r>
              <a:rPr lang="en-US" dirty="0"/>
              <a:t> </a:t>
            </a:r>
            <a:r>
              <a:rPr lang="en-US" dirty="0" err="1"/>
              <a:t>hiện</a:t>
            </a:r>
            <a:r>
              <a:rPr lang="en-US" dirty="0"/>
              <a:t> </a:t>
            </a:r>
            <a:r>
              <a:rPr lang="en-US" dirty="0" err="1"/>
              <a:t>lên</a:t>
            </a:r>
            <a:r>
              <a:rPr lang="en-US" dirty="0"/>
              <a:t> </a:t>
            </a:r>
            <a:r>
              <a:rPr lang="en-US" dirty="0" err="1"/>
              <a:t>màn</a:t>
            </a:r>
            <a:r>
              <a:rPr lang="en-US" dirty="0"/>
              <a:t> </a:t>
            </a:r>
            <a:r>
              <a:rPr lang="en-US" dirty="0" err="1"/>
              <a:t>hình</a:t>
            </a:r>
            <a:r>
              <a:rPr lang="en-US" dirty="0"/>
              <a:t> </a:t>
            </a:r>
            <a:r>
              <a:rPr lang="en-US" dirty="0" err="1"/>
              <a:t>chờ</a:t>
            </a:r>
            <a:r>
              <a:rPr lang="en-US" dirty="0"/>
              <a:t> </a:t>
            </a:r>
            <a:r>
              <a:rPr lang="en-US" dirty="0" err="1"/>
              <a:t>của</a:t>
            </a:r>
            <a:r>
              <a:rPr lang="en-US" dirty="0"/>
              <a:t> food court </a:t>
            </a:r>
            <a:r>
              <a:rPr lang="en-US" dirty="0" err="1"/>
              <a:t>vừa</a:t>
            </a:r>
            <a:r>
              <a:rPr lang="en-US" dirty="0"/>
              <a:t> đ</a:t>
            </a:r>
            <a:r>
              <a:rPr lang="vi-VN" dirty="0"/>
              <a:t>ư</a:t>
            </a:r>
            <a:r>
              <a:rPr lang="en-US" dirty="0" err="1"/>
              <a:t>ợc</a:t>
            </a:r>
            <a:r>
              <a:rPr lang="en-US" dirty="0"/>
              <a:t> </a:t>
            </a:r>
            <a:r>
              <a:rPr lang="en-US" dirty="0" err="1"/>
              <a:t>thông</a:t>
            </a:r>
            <a:r>
              <a:rPr lang="en-US" dirty="0"/>
              <a:t> </a:t>
            </a:r>
            <a:r>
              <a:rPr lang="en-US" dirty="0" err="1"/>
              <a:t>báo</a:t>
            </a:r>
            <a:r>
              <a:rPr lang="en-US" dirty="0"/>
              <a:t> </a:t>
            </a:r>
            <a:r>
              <a:rPr lang="en-US" dirty="0" err="1"/>
              <a:t>trên</a:t>
            </a:r>
            <a:r>
              <a:rPr lang="en-US" dirty="0"/>
              <a:t> </a:t>
            </a:r>
            <a:r>
              <a:rPr lang="en-US" dirty="0" err="1"/>
              <a:t>điện</a:t>
            </a:r>
            <a:r>
              <a:rPr lang="en-US" dirty="0"/>
              <a:t> </a:t>
            </a:r>
            <a:r>
              <a:rPr lang="en-US" dirty="0" err="1"/>
              <a:t>thoại</a:t>
            </a:r>
            <a:r>
              <a:rPr lang="en-US" dirty="0"/>
              <a:t> </a:t>
            </a:r>
            <a:r>
              <a:rPr lang="en-US" dirty="0" err="1"/>
              <a:t>của</a:t>
            </a:r>
            <a:r>
              <a:rPr lang="en-US" dirty="0"/>
              <a:t> </a:t>
            </a:r>
            <a:r>
              <a:rPr lang="en-US" dirty="0" err="1"/>
              <a:t>mình</a:t>
            </a: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68B4A-3CF1-452E-A319-71DB431107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541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s</a:t>
            </a:r>
            <a:r>
              <a:rPr lang="vi-VN" dirty="0"/>
              <a:t>ơ</a:t>
            </a:r>
            <a:r>
              <a:rPr lang="en-US" dirty="0"/>
              <a:t> </a:t>
            </a:r>
            <a:r>
              <a:rPr lang="en-US" dirty="0" err="1"/>
              <a:t>đồ</a:t>
            </a:r>
            <a:r>
              <a:rPr lang="en-US" dirty="0"/>
              <a:t> </a:t>
            </a:r>
            <a:r>
              <a:rPr lang="en-US" dirty="0" err="1"/>
              <a:t>đặt</a:t>
            </a:r>
            <a:r>
              <a:rPr lang="en-US" dirty="0"/>
              <a:t> </a:t>
            </a:r>
            <a:r>
              <a:rPr lang="en-US" dirty="0" err="1"/>
              <a:t>hàng</a:t>
            </a:r>
            <a:r>
              <a:rPr lang="en-US" dirty="0"/>
              <a:t> </a:t>
            </a:r>
            <a:r>
              <a:rPr lang="en-US" dirty="0" err="1"/>
              <a:t>giành</a:t>
            </a:r>
            <a:r>
              <a:rPr lang="en-US" dirty="0"/>
              <a:t> </a:t>
            </a:r>
            <a:r>
              <a:rPr lang="en-US" dirty="0" err="1"/>
              <a:t>cho</a:t>
            </a:r>
            <a:r>
              <a:rPr lang="en-US" dirty="0"/>
              <a:t> </a:t>
            </a:r>
            <a:r>
              <a:rPr lang="en-US" dirty="0" err="1"/>
              <a:t>thành</a:t>
            </a:r>
            <a:r>
              <a:rPr lang="en-US" dirty="0"/>
              <a:t> </a:t>
            </a:r>
            <a:r>
              <a:rPr lang="en-US" dirty="0" err="1"/>
              <a:t>viên</a:t>
            </a:r>
            <a:r>
              <a:rPr lang="en-US" dirty="0"/>
              <a:t>: </a:t>
            </a:r>
          </a:p>
          <a:p>
            <a:r>
              <a:rPr lang="en-US" dirty="0"/>
              <a:t>+ </a:t>
            </a:r>
            <a:r>
              <a:rPr lang="en-US" dirty="0" err="1"/>
              <a:t>Thành</a:t>
            </a:r>
            <a:r>
              <a:rPr lang="en-US" dirty="0"/>
              <a:t> </a:t>
            </a:r>
            <a:r>
              <a:rPr lang="en-US" dirty="0" err="1"/>
              <a:t>viên</a:t>
            </a:r>
            <a:r>
              <a:rPr lang="en-US" dirty="0"/>
              <a:t> </a:t>
            </a:r>
            <a:r>
              <a:rPr lang="en-US" dirty="0" err="1"/>
              <a:t>có</a:t>
            </a:r>
            <a:r>
              <a:rPr lang="en-US" dirty="0"/>
              <a:t> </a:t>
            </a:r>
            <a:r>
              <a:rPr lang="en-US" dirty="0" err="1"/>
              <a:t>thể</a:t>
            </a:r>
            <a:r>
              <a:rPr lang="en-US" dirty="0"/>
              <a:t> </a:t>
            </a:r>
            <a:r>
              <a:rPr lang="en-US" dirty="0" err="1"/>
              <a:t>đặt</a:t>
            </a:r>
            <a:r>
              <a:rPr lang="en-US" dirty="0"/>
              <a:t> </a:t>
            </a:r>
            <a:r>
              <a:rPr lang="en-US" dirty="0" err="1"/>
              <a:t>món</a:t>
            </a:r>
            <a:r>
              <a:rPr lang="en-US" dirty="0"/>
              <a:t> </a:t>
            </a:r>
            <a:r>
              <a:rPr lang="en-US" dirty="0" err="1"/>
              <a:t>ăn</a:t>
            </a:r>
            <a:r>
              <a:rPr lang="en-US" dirty="0"/>
              <a:t> </a:t>
            </a:r>
            <a:r>
              <a:rPr lang="en-US" dirty="0" err="1"/>
              <a:t>của</a:t>
            </a:r>
            <a:r>
              <a:rPr lang="en-US" dirty="0"/>
              <a:t> </a:t>
            </a:r>
            <a:r>
              <a:rPr lang="en-US" dirty="0" err="1"/>
              <a:t>mình</a:t>
            </a:r>
            <a:r>
              <a:rPr lang="en-US" dirty="0"/>
              <a:t> </a:t>
            </a:r>
            <a:r>
              <a:rPr lang="en-US" dirty="0" err="1"/>
              <a:t>cả</a:t>
            </a:r>
            <a:r>
              <a:rPr lang="en-US" dirty="0"/>
              <a:t> 2 </a:t>
            </a:r>
            <a:r>
              <a:rPr lang="en-US" dirty="0" err="1"/>
              <a:t>loại</a:t>
            </a:r>
            <a:r>
              <a:rPr lang="en-US" dirty="0"/>
              <a:t>: Smartphone </a:t>
            </a:r>
            <a:r>
              <a:rPr lang="en-US" dirty="0" err="1"/>
              <a:t>và</a:t>
            </a:r>
            <a:r>
              <a:rPr lang="en-US" dirty="0"/>
              <a:t>  Kiosk</a:t>
            </a:r>
          </a:p>
          <a:p>
            <a:pPr marL="171450" indent="-171450">
              <a:buFontTx/>
              <a:buChar char="-"/>
            </a:pPr>
            <a:r>
              <a:rPr lang="en-US" dirty="0" err="1"/>
              <a:t>Với</a:t>
            </a:r>
            <a:r>
              <a:rPr lang="en-US" dirty="0"/>
              <a:t> Kiosk, </a:t>
            </a:r>
            <a:r>
              <a:rPr lang="en-US" dirty="0" err="1"/>
              <a:t>sau</a:t>
            </a:r>
            <a:r>
              <a:rPr lang="en-US" dirty="0"/>
              <a:t> </a:t>
            </a:r>
            <a:r>
              <a:rPr lang="en-US" dirty="0" err="1"/>
              <a:t>khi</a:t>
            </a:r>
            <a:r>
              <a:rPr lang="en-US" dirty="0"/>
              <a:t> </a:t>
            </a:r>
            <a:r>
              <a:rPr lang="en-US" dirty="0" err="1"/>
              <a:t>chọn</a:t>
            </a:r>
            <a:r>
              <a:rPr lang="en-US" dirty="0"/>
              <a:t> </a:t>
            </a:r>
            <a:r>
              <a:rPr lang="en-US" dirty="0" err="1"/>
              <a:t>xong</a:t>
            </a:r>
            <a:r>
              <a:rPr lang="en-US" dirty="0"/>
              <a:t> </a:t>
            </a:r>
            <a:r>
              <a:rPr lang="en-US" dirty="0" err="1"/>
              <a:t>món</a:t>
            </a:r>
            <a:r>
              <a:rPr lang="en-US" dirty="0"/>
              <a:t> </a:t>
            </a:r>
            <a:r>
              <a:rPr lang="en-US" dirty="0" err="1"/>
              <a:t>ăn</a:t>
            </a:r>
            <a:r>
              <a:rPr lang="en-US" dirty="0"/>
              <a:t> </a:t>
            </a:r>
            <a:r>
              <a:rPr lang="en-US" dirty="0" err="1"/>
              <a:t>của</a:t>
            </a:r>
            <a:r>
              <a:rPr lang="en-US" dirty="0"/>
              <a:t> </a:t>
            </a:r>
            <a:r>
              <a:rPr lang="en-US" dirty="0" err="1"/>
              <a:t>mình</a:t>
            </a:r>
            <a:r>
              <a:rPr lang="en-US" dirty="0"/>
              <a:t> </a:t>
            </a:r>
            <a:r>
              <a:rPr lang="en-US" dirty="0" err="1"/>
              <a:t>thì</a:t>
            </a:r>
            <a:r>
              <a:rPr lang="en-US" dirty="0"/>
              <a:t> ng</a:t>
            </a:r>
            <a:r>
              <a:rPr lang="vi-VN" dirty="0"/>
              <a:t>ư</a:t>
            </a:r>
            <a:r>
              <a:rPr lang="en-US" dirty="0" err="1"/>
              <a:t>ời</a:t>
            </a:r>
            <a:r>
              <a:rPr lang="en-US" dirty="0"/>
              <a:t> </a:t>
            </a:r>
            <a:r>
              <a:rPr lang="en-US" dirty="0" err="1"/>
              <a:t>thành</a:t>
            </a:r>
            <a:r>
              <a:rPr lang="en-US" dirty="0"/>
              <a:t> </a:t>
            </a:r>
            <a:r>
              <a:rPr lang="en-US" dirty="0" err="1"/>
              <a:t>viên</a:t>
            </a:r>
            <a:r>
              <a:rPr lang="en-US" dirty="0"/>
              <a:t> </a:t>
            </a:r>
            <a:r>
              <a:rPr lang="en-US" dirty="0" err="1"/>
              <a:t>có</a:t>
            </a:r>
            <a:r>
              <a:rPr lang="en-US" dirty="0"/>
              <a:t> </a:t>
            </a:r>
            <a:r>
              <a:rPr lang="en-US" dirty="0" err="1"/>
              <a:t>thể</a:t>
            </a:r>
            <a:r>
              <a:rPr lang="en-US" dirty="0"/>
              <a:t> </a:t>
            </a:r>
            <a:r>
              <a:rPr lang="en-US" dirty="0" err="1"/>
              <a:t>thanh</a:t>
            </a:r>
            <a:r>
              <a:rPr lang="en-US" dirty="0"/>
              <a:t> </a:t>
            </a:r>
            <a:r>
              <a:rPr lang="en-US" dirty="0" err="1"/>
              <a:t>toán</a:t>
            </a:r>
            <a:r>
              <a:rPr lang="en-US" dirty="0"/>
              <a:t> </a:t>
            </a:r>
            <a:r>
              <a:rPr lang="en-US" dirty="0" err="1"/>
              <a:t>bằng</a:t>
            </a:r>
            <a:r>
              <a:rPr lang="en-US" dirty="0"/>
              <a:t> </a:t>
            </a:r>
            <a:r>
              <a:rPr lang="en-US" dirty="0" err="1"/>
              <a:t>thẻ</a:t>
            </a:r>
            <a:r>
              <a:rPr lang="en-US" dirty="0"/>
              <a:t> </a:t>
            </a:r>
            <a:r>
              <a:rPr lang="en-US" dirty="0" err="1"/>
              <a:t>thành</a:t>
            </a:r>
            <a:r>
              <a:rPr lang="en-US" dirty="0"/>
              <a:t> </a:t>
            </a:r>
            <a:r>
              <a:rPr lang="en-US" dirty="0" err="1"/>
              <a:t>viên</a:t>
            </a:r>
            <a:r>
              <a:rPr lang="en-US" dirty="0"/>
              <a:t> </a:t>
            </a:r>
            <a:r>
              <a:rPr lang="en-US" dirty="0" err="1"/>
              <a:t>của</a:t>
            </a:r>
            <a:r>
              <a:rPr lang="en-US" dirty="0"/>
              <a:t> </a:t>
            </a:r>
            <a:r>
              <a:rPr lang="en-US" dirty="0" err="1"/>
              <a:t>mình</a:t>
            </a:r>
            <a:r>
              <a:rPr lang="en-US" dirty="0"/>
              <a:t>. </a:t>
            </a:r>
          </a:p>
          <a:p>
            <a:pPr marL="171450" indent="-171450">
              <a:buFontTx/>
              <a:buChar char="-"/>
            </a:pPr>
            <a:r>
              <a:rPr lang="en-US" dirty="0" err="1"/>
              <a:t>Với</a:t>
            </a:r>
            <a:r>
              <a:rPr lang="en-US" dirty="0"/>
              <a:t> </a:t>
            </a:r>
            <a:r>
              <a:rPr lang="en-US" dirty="0" err="1"/>
              <a:t>điện</a:t>
            </a:r>
            <a:r>
              <a:rPr lang="en-US" dirty="0"/>
              <a:t> </a:t>
            </a:r>
            <a:r>
              <a:rPr lang="en-US" dirty="0" err="1"/>
              <a:t>thoại</a:t>
            </a:r>
            <a:r>
              <a:rPr lang="en-US" dirty="0"/>
              <a:t>, </a:t>
            </a:r>
            <a:r>
              <a:rPr lang="en-US" dirty="0" err="1"/>
              <a:t>sau</a:t>
            </a:r>
            <a:r>
              <a:rPr lang="en-US" dirty="0"/>
              <a:t> </a:t>
            </a:r>
            <a:r>
              <a:rPr lang="en-US" dirty="0" err="1"/>
              <a:t>khi</a:t>
            </a:r>
            <a:r>
              <a:rPr lang="en-US" dirty="0"/>
              <a:t> </a:t>
            </a:r>
            <a:r>
              <a:rPr lang="en-US" dirty="0" err="1"/>
              <a:t>khách</a:t>
            </a:r>
            <a:r>
              <a:rPr lang="en-US" dirty="0"/>
              <a:t> hang </a:t>
            </a:r>
            <a:r>
              <a:rPr lang="en-US" dirty="0" err="1"/>
              <a:t>chọn</a:t>
            </a:r>
            <a:r>
              <a:rPr lang="en-US" dirty="0"/>
              <a:t> </a:t>
            </a:r>
            <a:r>
              <a:rPr lang="en-US" dirty="0" err="1"/>
              <a:t>món</a:t>
            </a:r>
            <a:r>
              <a:rPr lang="en-US" dirty="0"/>
              <a:t> </a:t>
            </a:r>
            <a:r>
              <a:rPr lang="en-US" dirty="0" err="1"/>
              <a:t>ăn</a:t>
            </a:r>
            <a:r>
              <a:rPr lang="en-US" dirty="0"/>
              <a:t> </a:t>
            </a:r>
            <a:r>
              <a:rPr lang="en-US" dirty="0" err="1"/>
              <a:t>xong</a:t>
            </a:r>
            <a:r>
              <a:rPr lang="en-US" dirty="0"/>
              <a:t> </a:t>
            </a:r>
            <a:r>
              <a:rPr lang="en-US" dirty="0" err="1"/>
              <a:t>thì</a:t>
            </a:r>
            <a:r>
              <a:rPr lang="en-US" dirty="0"/>
              <a:t> </a:t>
            </a:r>
            <a:r>
              <a:rPr lang="en-US" dirty="0" err="1"/>
              <a:t>có</a:t>
            </a:r>
            <a:r>
              <a:rPr lang="en-US" dirty="0"/>
              <a:t> </a:t>
            </a:r>
            <a:r>
              <a:rPr lang="en-US" dirty="0" err="1"/>
              <a:t>thể</a:t>
            </a:r>
            <a:r>
              <a:rPr lang="en-US" dirty="0"/>
              <a:t> </a:t>
            </a:r>
            <a:r>
              <a:rPr lang="en-US" dirty="0" err="1"/>
              <a:t>thanh</a:t>
            </a:r>
            <a:r>
              <a:rPr lang="en-US" dirty="0"/>
              <a:t> </a:t>
            </a:r>
            <a:r>
              <a:rPr lang="en-US" dirty="0" err="1"/>
              <a:t>toán</a:t>
            </a:r>
            <a:r>
              <a:rPr lang="en-US" dirty="0"/>
              <a:t> </a:t>
            </a:r>
            <a:r>
              <a:rPr lang="en-US" dirty="0" err="1"/>
              <a:t>và</a:t>
            </a:r>
            <a:r>
              <a:rPr lang="en-US" dirty="0"/>
              <a:t> </a:t>
            </a:r>
            <a:r>
              <a:rPr lang="en-US" dirty="0" err="1"/>
              <a:t>lấy</a:t>
            </a:r>
            <a:r>
              <a:rPr lang="en-US" dirty="0"/>
              <a:t> </a:t>
            </a:r>
            <a:r>
              <a:rPr lang="en-US" dirty="0" err="1"/>
              <a:t>món</a:t>
            </a:r>
            <a:r>
              <a:rPr lang="en-US" dirty="0"/>
              <a:t> </a:t>
            </a:r>
            <a:r>
              <a:rPr lang="en-US" dirty="0" err="1"/>
              <a:t>ngay</a:t>
            </a:r>
            <a:r>
              <a:rPr lang="en-US" dirty="0"/>
              <a:t> </a:t>
            </a:r>
            <a:r>
              <a:rPr lang="en-US" dirty="0" err="1"/>
              <a:t>hoặc</a:t>
            </a:r>
            <a:r>
              <a:rPr lang="en-US" dirty="0"/>
              <a:t> </a:t>
            </a:r>
            <a:r>
              <a:rPr lang="en-US" dirty="0" err="1"/>
              <a:t>đặt</a:t>
            </a:r>
            <a:r>
              <a:rPr lang="en-US" dirty="0"/>
              <a:t> </a:t>
            </a:r>
            <a:r>
              <a:rPr lang="en-US" dirty="0" err="1"/>
              <a:t>lịch</a:t>
            </a:r>
            <a:r>
              <a:rPr lang="en-US" dirty="0"/>
              <a:t> </a:t>
            </a:r>
            <a:r>
              <a:rPr lang="en-US" dirty="0" err="1"/>
              <a:t>của</a:t>
            </a:r>
            <a:r>
              <a:rPr lang="en-US" dirty="0"/>
              <a:t> </a:t>
            </a:r>
            <a:r>
              <a:rPr lang="en-US" dirty="0" err="1"/>
              <a:t>món</a:t>
            </a:r>
            <a:r>
              <a:rPr lang="en-US" dirty="0"/>
              <a:t> </a:t>
            </a:r>
            <a:r>
              <a:rPr lang="en-US" dirty="0" err="1"/>
              <a:t>ăn</a:t>
            </a:r>
            <a:r>
              <a:rPr lang="en-US" dirty="0"/>
              <a:t> tr</a:t>
            </a:r>
            <a:r>
              <a:rPr lang="vi-VN" dirty="0"/>
              <a:t>ư</a:t>
            </a:r>
            <a:r>
              <a:rPr lang="en-US" dirty="0" err="1"/>
              <a:t>ớc</a:t>
            </a:r>
            <a:r>
              <a:rPr lang="en-US" dirty="0"/>
              <a:t>.</a:t>
            </a:r>
          </a:p>
          <a:p>
            <a:pPr marL="0" indent="0">
              <a:buFontTx/>
              <a:buNone/>
            </a:pPr>
            <a:r>
              <a:rPr lang="en-US" dirty="0"/>
              <a:t>+ Sau </a:t>
            </a:r>
            <a:r>
              <a:rPr lang="en-US" dirty="0" err="1"/>
              <a:t>khi</a:t>
            </a:r>
            <a:r>
              <a:rPr lang="en-US" dirty="0"/>
              <a:t>  </a:t>
            </a:r>
            <a:r>
              <a:rPr lang="en-US" dirty="0" err="1"/>
              <a:t>đặt</a:t>
            </a:r>
            <a:r>
              <a:rPr lang="en-US" dirty="0"/>
              <a:t> hang </a:t>
            </a:r>
            <a:r>
              <a:rPr lang="en-US" dirty="0" err="1"/>
              <a:t>thành</a:t>
            </a:r>
            <a:r>
              <a:rPr lang="en-US" dirty="0"/>
              <a:t> </a:t>
            </a:r>
            <a:r>
              <a:rPr lang="en-US" dirty="0" err="1"/>
              <a:t>công</a:t>
            </a:r>
            <a:r>
              <a:rPr lang="en-US" dirty="0"/>
              <a:t> </a:t>
            </a:r>
            <a:r>
              <a:rPr lang="en-US" dirty="0" err="1"/>
              <a:t>thì</a:t>
            </a:r>
            <a:r>
              <a:rPr lang="en-US" dirty="0"/>
              <a:t> đ</a:t>
            </a:r>
            <a:r>
              <a:rPr lang="vi-VN" dirty="0"/>
              <a:t>ơ</a:t>
            </a:r>
            <a:r>
              <a:rPr lang="en-US" dirty="0"/>
              <a:t>n hang </a:t>
            </a:r>
            <a:r>
              <a:rPr lang="en-US" dirty="0" err="1"/>
              <a:t>sẽ</a:t>
            </a:r>
            <a:r>
              <a:rPr lang="en-US" dirty="0"/>
              <a:t> đ</a:t>
            </a:r>
            <a:r>
              <a:rPr lang="vi-VN" dirty="0"/>
              <a:t>ư</a:t>
            </a:r>
            <a:r>
              <a:rPr lang="en-US" dirty="0" err="1"/>
              <a:t>ợc</a:t>
            </a:r>
            <a:r>
              <a:rPr lang="en-US" dirty="0"/>
              <a:t> </a:t>
            </a:r>
            <a:r>
              <a:rPr lang="en-US" dirty="0" err="1"/>
              <a:t>chuyển</a:t>
            </a:r>
            <a:r>
              <a:rPr lang="en-US" dirty="0"/>
              <a:t> </a:t>
            </a:r>
            <a:r>
              <a:rPr lang="en-US" dirty="0" err="1"/>
              <a:t>thẳng</a:t>
            </a:r>
            <a:r>
              <a:rPr lang="en-US" dirty="0"/>
              <a:t> </a:t>
            </a:r>
            <a:r>
              <a:rPr lang="en-US" dirty="0" err="1"/>
              <a:t>xuống</a:t>
            </a:r>
            <a:r>
              <a:rPr lang="en-US" dirty="0"/>
              <a:t> </a:t>
            </a:r>
            <a:r>
              <a:rPr lang="en-US" dirty="0" err="1"/>
              <a:t>màn</a:t>
            </a:r>
            <a:r>
              <a:rPr lang="en-US" dirty="0"/>
              <a:t> </a:t>
            </a:r>
            <a:r>
              <a:rPr lang="en-US" dirty="0" err="1"/>
              <a:t>hình</a:t>
            </a:r>
            <a:r>
              <a:rPr lang="en-US" dirty="0"/>
              <a:t> </a:t>
            </a:r>
            <a:r>
              <a:rPr lang="en-US" dirty="0" err="1"/>
              <a:t>chờ</a:t>
            </a:r>
            <a:r>
              <a:rPr lang="en-US" dirty="0"/>
              <a:t> </a:t>
            </a:r>
            <a:r>
              <a:rPr lang="en-US" dirty="0" err="1"/>
              <a:t>của</a:t>
            </a:r>
            <a:r>
              <a:rPr lang="en-US" dirty="0"/>
              <a:t> </a:t>
            </a:r>
            <a:r>
              <a:rPr lang="en-US" dirty="0" err="1"/>
              <a:t>nhà</a:t>
            </a:r>
            <a:r>
              <a:rPr lang="en-US" dirty="0"/>
              <a:t> </a:t>
            </a:r>
            <a:r>
              <a:rPr lang="en-US" dirty="0" err="1"/>
              <a:t>bếp</a:t>
            </a:r>
            <a:r>
              <a:rPr lang="en-US" dirty="0"/>
              <a:t>.</a:t>
            </a:r>
          </a:p>
          <a:p>
            <a:pPr marL="0" indent="0">
              <a:buFontTx/>
              <a:buNone/>
            </a:pPr>
            <a:r>
              <a:rPr lang="en-US" dirty="0"/>
              <a:t>+ </a:t>
            </a:r>
            <a:r>
              <a:rPr lang="en-US" dirty="0" err="1"/>
              <a:t>Khi</a:t>
            </a:r>
            <a:r>
              <a:rPr lang="en-US" dirty="0"/>
              <a:t> ng</a:t>
            </a:r>
            <a:r>
              <a:rPr lang="vi-VN" dirty="0"/>
              <a:t>ư</a:t>
            </a:r>
            <a:r>
              <a:rPr lang="en-US" dirty="0" err="1"/>
              <a:t>ời</a:t>
            </a:r>
            <a:r>
              <a:rPr lang="en-US" dirty="0"/>
              <a:t> </a:t>
            </a:r>
            <a:r>
              <a:rPr lang="en-US" dirty="0" err="1"/>
              <a:t>đầu</a:t>
            </a:r>
            <a:r>
              <a:rPr lang="en-US" dirty="0"/>
              <a:t> </a:t>
            </a:r>
            <a:r>
              <a:rPr lang="en-US" dirty="0" err="1"/>
              <a:t>bếp</a:t>
            </a:r>
            <a:r>
              <a:rPr lang="en-US" dirty="0"/>
              <a:t> </a:t>
            </a:r>
            <a:r>
              <a:rPr lang="en-US" dirty="0" err="1"/>
              <a:t>chế</a:t>
            </a:r>
            <a:r>
              <a:rPr lang="en-US" dirty="0"/>
              <a:t> </a:t>
            </a:r>
            <a:r>
              <a:rPr lang="en-US" dirty="0" err="1"/>
              <a:t>biến</a:t>
            </a:r>
            <a:r>
              <a:rPr lang="en-US" dirty="0"/>
              <a:t> </a:t>
            </a:r>
            <a:r>
              <a:rPr lang="en-US" dirty="0" err="1"/>
              <a:t>xong</a:t>
            </a:r>
            <a:r>
              <a:rPr lang="en-US" dirty="0"/>
              <a:t> </a:t>
            </a:r>
            <a:r>
              <a:rPr lang="en-US" dirty="0" err="1"/>
              <a:t>thì</a:t>
            </a:r>
            <a:r>
              <a:rPr lang="en-US" dirty="0"/>
              <a:t> </a:t>
            </a:r>
            <a:r>
              <a:rPr lang="en-US" dirty="0" err="1"/>
              <a:t>thông</a:t>
            </a:r>
            <a:r>
              <a:rPr lang="en-US" dirty="0"/>
              <a:t> tin </a:t>
            </a:r>
            <a:r>
              <a:rPr lang="en-US" dirty="0" err="1"/>
              <a:t>của</a:t>
            </a:r>
            <a:r>
              <a:rPr lang="en-US" dirty="0"/>
              <a:t> </a:t>
            </a:r>
            <a:r>
              <a:rPr lang="en-US" dirty="0" err="1"/>
              <a:t>món</a:t>
            </a:r>
            <a:r>
              <a:rPr lang="en-US" dirty="0"/>
              <a:t> </a:t>
            </a:r>
            <a:r>
              <a:rPr lang="en-US" dirty="0" err="1"/>
              <a:t>ăn</a:t>
            </a:r>
            <a:r>
              <a:rPr lang="en-US" dirty="0"/>
              <a:t> </a:t>
            </a:r>
            <a:r>
              <a:rPr lang="en-US" dirty="0" err="1"/>
              <a:t>sẽ</a:t>
            </a:r>
            <a:r>
              <a:rPr lang="en-US" dirty="0"/>
              <a:t> </a:t>
            </a:r>
            <a:r>
              <a:rPr lang="en-US" dirty="0" err="1"/>
              <a:t>vừa</a:t>
            </a:r>
            <a:r>
              <a:rPr lang="en-US" dirty="0"/>
              <a:t> đ</a:t>
            </a:r>
            <a:r>
              <a:rPr lang="vi-VN" dirty="0"/>
              <a:t>ư</a:t>
            </a:r>
            <a:r>
              <a:rPr lang="en-US" dirty="0" err="1"/>
              <a:t>ợc</a:t>
            </a:r>
            <a:r>
              <a:rPr lang="en-US" dirty="0"/>
              <a:t> </a:t>
            </a:r>
            <a:r>
              <a:rPr lang="en-US" dirty="0" err="1"/>
              <a:t>hiện</a:t>
            </a:r>
            <a:r>
              <a:rPr lang="en-US" dirty="0"/>
              <a:t> </a:t>
            </a:r>
            <a:r>
              <a:rPr lang="en-US" dirty="0" err="1"/>
              <a:t>lên</a:t>
            </a:r>
            <a:r>
              <a:rPr lang="en-US" dirty="0"/>
              <a:t> </a:t>
            </a:r>
            <a:r>
              <a:rPr lang="en-US" dirty="0" err="1"/>
              <a:t>màn</a:t>
            </a:r>
            <a:r>
              <a:rPr lang="en-US" dirty="0"/>
              <a:t> </a:t>
            </a:r>
            <a:r>
              <a:rPr lang="en-US" dirty="0" err="1"/>
              <a:t>hình</a:t>
            </a:r>
            <a:r>
              <a:rPr lang="en-US" dirty="0"/>
              <a:t> </a:t>
            </a:r>
            <a:r>
              <a:rPr lang="en-US" dirty="0" err="1"/>
              <a:t>chờ</a:t>
            </a:r>
            <a:r>
              <a:rPr lang="en-US" dirty="0"/>
              <a:t> </a:t>
            </a:r>
            <a:r>
              <a:rPr lang="en-US" dirty="0" err="1"/>
              <a:t>của</a:t>
            </a:r>
            <a:r>
              <a:rPr lang="en-US" dirty="0"/>
              <a:t> food court </a:t>
            </a:r>
            <a:r>
              <a:rPr lang="en-US" dirty="0" err="1"/>
              <a:t>vừa</a:t>
            </a:r>
            <a:r>
              <a:rPr lang="en-US" dirty="0"/>
              <a:t> đ</a:t>
            </a:r>
            <a:r>
              <a:rPr lang="vi-VN" dirty="0"/>
              <a:t>ư</a:t>
            </a:r>
            <a:r>
              <a:rPr lang="en-US" dirty="0" err="1"/>
              <a:t>ợc</a:t>
            </a:r>
            <a:r>
              <a:rPr lang="en-US" dirty="0"/>
              <a:t> </a:t>
            </a:r>
            <a:r>
              <a:rPr lang="en-US" dirty="0" err="1"/>
              <a:t>thông</a:t>
            </a:r>
            <a:r>
              <a:rPr lang="en-US" dirty="0"/>
              <a:t> </a:t>
            </a:r>
            <a:r>
              <a:rPr lang="en-US" dirty="0" err="1"/>
              <a:t>báo</a:t>
            </a:r>
            <a:r>
              <a:rPr lang="en-US" dirty="0"/>
              <a:t> </a:t>
            </a:r>
            <a:r>
              <a:rPr lang="en-US" dirty="0" err="1"/>
              <a:t>trên</a:t>
            </a:r>
            <a:r>
              <a:rPr lang="en-US" dirty="0"/>
              <a:t> </a:t>
            </a:r>
            <a:r>
              <a:rPr lang="en-US" dirty="0" err="1"/>
              <a:t>điện</a:t>
            </a:r>
            <a:r>
              <a:rPr lang="en-US" dirty="0"/>
              <a:t> </a:t>
            </a:r>
            <a:r>
              <a:rPr lang="en-US" dirty="0" err="1"/>
              <a:t>thoại</a:t>
            </a:r>
            <a:r>
              <a:rPr lang="en-US" dirty="0"/>
              <a:t> </a:t>
            </a:r>
            <a:r>
              <a:rPr lang="en-US" dirty="0" err="1"/>
              <a:t>của</a:t>
            </a:r>
            <a:r>
              <a:rPr lang="en-US" dirty="0"/>
              <a:t> </a:t>
            </a:r>
            <a:r>
              <a:rPr lang="en-US" dirty="0" err="1"/>
              <a:t>mình</a:t>
            </a: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68B4A-3CF1-452E-A319-71DB431107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371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s</a:t>
            </a:r>
            <a:r>
              <a:rPr lang="vi-VN" dirty="0"/>
              <a:t>ơ</a:t>
            </a:r>
            <a:r>
              <a:rPr lang="en-US" dirty="0"/>
              <a:t> </a:t>
            </a:r>
            <a:r>
              <a:rPr lang="en-US" dirty="0" err="1"/>
              <a:t>đồ</a:t>
            </a:r>
            <a:r>
              <a:rPr lang="en-US" dirty="0"/>
              <a:t> </a:t>
            </a:r>
            <a:r>
              <a:rPr lang="en-US" dirty="0" err="1"/>
              <a:t>đặt</a:t>
            </a:r>
            <a:r>
              <a:rPr lang="en-US" dirty="0"/>
              <a:t> </a:t>
            </a:r>
            <a:r>
              <a:rPr lang="en-US" dirty="0" err="1"/>
              <a:t>hàng</a:t>
            </a:r>
            <a:r>
              <a:rPr lang="en-US" dirty="0"/>
              <a:t> </a:t>
            </a:r>
            <a:r>
              <a:rPr lang="en-US" dirty="0" err="1"/>
              <a:t>giành</a:t>
            </a:r>
            <a:r>
              <a:rPr lang="en-US" dirty="0"/>
              <a:t> </a:t>
            </a:r>
            <a:r>
              <a:rPr lang="en-US" dirty="0" err="1"/>
              <a:t>cho</a:t>
            </a:r>
            <a:r>
              <a:rPr lang="en-US" dirty="0"/>
              <a:t> </a:t>
            </a:r>
            <a:r>
              <a:rPr lang="en-US" dirty="0" err="1"/>
              <a:t>thành</a:t>
            </a:r>
            <a:r>
              <a:rPr lang="en-US" dirty="0"/>
              <a:t> </a:t>
            </a:r>
            <a:r>
              <a:rPr lang="en-US" dirty="0" err="1"/>
              <a:t>viên</a:t>
            </a:r>
            <a:r>
              <a:rPr lang="en-US" dirty="0"/>
              <a:t>: </a:t>
            </a:r>
          </a:p>
          <a:p>
            <a:r>
              <a:rPr lang="en-US" dirty="0"/>
              <a:t>+ </a:t>
            </a:r>
            <a:r>
              <a:rPr lang="en-US" dirty="0" err="1"/>
              <a:t>Thành</a:t>
            </a:r>
            <a:r>
              <a:rPr lang="en-US" dirty="0"/>
              <a:t> </a:t>
            </a:r>
            <a:r>
              <a:rPr lang="en-US" dirty="0" err="1"/>
              <a:t>viên</a:t>
            </a:r>
            <a:r>
              <a:rPr lang="en-US" dirty="0"/>
              <a:t> </a:t>
            </a:r>
            <a:r>
              <a:rPr lang="en-US" dirty="0" err="1"/>
              <a:t>có</a:t>
            </a:r>
            <a:r>
              <a:rPr lang="en-US" dirty="0"/>
              <a:t> </a:t>
            </a:r>
            <a:r>
              <a:rPr lang="en-US" dirty="0" err="1"/>
              <a:t>thể</a:t>
            </a:r>
            <a:r>
              <a:rPr lang="en-US" dirty="0"/>
              <a:t> </a:t>
            </a:r>
            <a:r>
              <a:rPr lang="en-US" dirty="0" err="1"/>
              <a:t>đặt</a:t>
            </a:r>
            <a:r>
              <a:rPr lang="en-US" dirty="0"/>
              <a:t> </a:t>
            </a:r>
            <a:r>
              <a:rPr lang="en-US" dirty="0" err="1"/>
              <a:t>món</a:t>
            </a:r>
            <a:r>
              <a:rPr lang="en-US" dirty="0"/>
              <a:t> </a:t>
            </a:r>
            <a:r>
              <a:rPr lang="en-US" dirty="0" err="1"/>
              <a:t>ăn</a:t>
            </a:r>
            <a:r>
              <a:rPr lang="en-US" dirty="0"/>
              <a:t> </a:t>
            </a:r>
            <a:r>
              <a:rPr lang="en-US" dirty="0" err="1"/>
              <a:t>của</a:t>
            </a:r>
            <a:r>
              <a:rPr lang="en-US" dirty="0"/>
              <a:t> </a:t>
            </a:r>
            <a:r>
              <a:rPr lang="en-US" dirty="0" err="1"/>
              <a:t>mình</a:t>
            </a:r>
            <a:r>
              <a:rPr lang="en-US" dirty="0"/>
              <a:t> </a:t>
            </a:r>
            <a:r>
              <a:rPr lang="en-US" dirty="0" err="1"/>
              <a:t>cả</a:t>
            </a:r>
            <a:r>
              <a:rPr lang="en-US" dirty="0"/>
              <a:t> 2 </a:t>
            </a:r>
            <a:r>
              <a:rPr lang="en-US" dirty="0" err="1"/>
              <a:t>loại</a:t>
            </a:r>
            <a:r>
              <a:rPr lang="en-US" dirty="0"/>
              <a:t>: Smartphone </a:t>
            </a:r>
            <a:r>
              <a:rPr lang="en-US" dirty="0" err="1"/>
              <a:t>và</a:t>
            </a:r>
            <a:r>
              <a:rPr lang="en-US" dirty="0"/>
              <a:t>  Kiosk</a:t>
            </a:r>
          </a:p>
          <a:p>
            <a:pPr marL="171450" indent="-171450">
              <a:buFontTx/>
              <a:buChar char="-"/>
            </a:pPr>
            <a:r>
              <a:rPr lang="en-US" dirty="0" err="1"/>
              <a:t>Với</a:t>
            </a:r>
            <a:r>
              <a:rPr lang="en-US" dirty="0"/>
              <a:t> Kiosk, </a:t>
            </a:r>
            <a:r>
              <a:rPr lang="en-US" dirty="0" err="1"/>
              <a:t>sau</a:t>
            </a:r>
            <a:r>
              <a:rPr lang="en-US" dirty="0"/>
              <a:t> </a:t>
            </a:r>
            <a:r>
              <a:rPr lang="en-US" dirty="0" err="1"/>
              <a:t>khi</a:t>
            </a:r>
            <a:r>
              <a:rPr lang="en-US" dirty="0"/>
              <a:t> </a:t>
            </a:r>
            <a:r>
              <a:rPr lang="en-US" dirty="0" err="1"/>
              <a:t>chọn</a:t>
            </a:r>
            <a:r>
              <a:rPr lang="en-US" dirty="0"/>
              <a:t> </a:t>
            </a:r>
            <a:r>
              <a:rPr lang="en-US" dirty="0" err="1"/>
              <a:t>xong</a:t>
            </a:r>
            <a:r>
              <a:rPr lang="en-US" dirty="0"/>
              <a:t> </a:t>
            </a:r>
            <a:r>
              <a:rPr lang="en-US" dirty="0" err="1"/>
              <a:t>món</a:t>
            </a:r>
            <a:r>
              <a:rPr lang="en-US" dirty="0"/>
              <a:t> </a:t>
            </a:r>
            <a:r>
              <a:rPr lang="en-US" dirty="0" err="1"/>
              <a:t>ăn</a:t>
            </a:r>
            <a:r>
              <a:rPr lang="en-US" dirty="0"/>
              <a:t> </a:t>
            </a:r>
            <a:r>
              <a:rPr lang="en-US" dirty="0" err="1"/>
              <a:t>của</a:t>
            </a:r>
            <a:r>
              <a:rPr lang="en-US" dirty="0"/>
              <a:t> </a:t>
            </a:r>
            <a:r>
              <a:rPr lang="en-US" dirty="0" err="1"/>
              <a:t>mình</a:t>
            </a:r>
            <a:r>
              <a:rPr lang="en-US" dirty="0"/>
              <a:t> </a:t>
            </a:r>
            <a:r>
              <a:rPr lang="en-US" dirty="0" err="1"/>
              <a:t>thì</a:t>
            </a:r>
            <a:r>
              <a:rPr lang="en-US" dirty="0"/>
              <a:t> ng</a:t>
            </a:r>
            <a:r>
              <a:rPr lang="vi-VN" dirty="0"/>
              <a:t>ư</a:t>
            </a:r>
            <a:r>
              <a:rPr lang="en-US" dirty="0" err="1"/>
              <a:t>ời</a:t>
            </a:r>
            <a:r>
              <a:rPr lang="en-US" dirty="0"/>
              <a:t> </a:t>
            </a:r>
            <a:r>
              <a:rPr lang="en-US" dirty="0" err="1"/>
              <a:t>thành</a:t>
            </a:r>
            <a:r>
              <a:rPr lang="en-US" dirty="0"/>
              <a:t> </a:t>
            </a:r>
            <a:r>
              <a:rPr lang="en-US" dirty="0" err="1"/>
              <a:t>viên</a:t>
            </a:r>
            <a:r>
              <a:rPr lang="en-US" dirty="0"/>
              <a:t> </a:t>
            </a:r>
            <a:r>
              <a:rPr lang="en-US" dirty="0" err="1"/>
              <a:t>có</a:t>
            </a:r>
            <a:r>
              <a:rPr lang="en-US" dirty="0"/>
              <a:t> </a:t>
            </a:r>
            <a:r>
              <a:rPr lang="en-US" dirty="0" err="1"/>
              <a:t>thể</a:t>
            </a:r>
            <a:r>
              <a:rPr lang="en-US" dirty="0"/>
              <a:t> </a:t>
            </a:r>
            <a:r>
              <a:rPr lang="en-US" dirty="0" err="1"/>
              <a:t>thanh</a:t>
            </a:r>
            <a:r>
              <a:rPr lang="en-US" dirty="0"/>
              <a:t> </a:t>
            </a:r>
            <a:r>
              <a:rPr lang="en-US" dirty="0" err="1"/>
              <a:t>toán</a:t>
            </a:r>
            <a:r>
              <a:rPr lang="en-US" dirty="0"/>
              <a:t> </a:t>
            </a:r>
            <a:r>
              <a:rPr lang="en-US" dirty="0" err="1"/>
              <a:t>bằng</a:t>
            </a:r>
            <a:r>
              <a:rPr lang="en-US" dirty="0"/>
              <a:t> </a:t>
            </a:r>
            <a:r>
              <a:rPr lang="en-US" dirty="0" err="1"/>
              <a:t>thẻ</a:t>
            </a:r>
            <a:r>
              <a:rPr lang="en-US" dirty="0"/>
              <a:t> </a:t>
            </a:r>
            <a:r>
              <a:rPr lang="en-US" dirty="0" err="1"/>
              <a:t>thành</a:t>
            </a:r>
            <a:r>
              <a:rPr lang="en-US" dirty="0"/>
              <a:t> </a:t>
            </a:r>
            <a:r>
              <a:rPr lang="en-US" dirty="0" err="1"/>
              <a:t>viên</a:t>
            </a:r>
            <a:r>
              <a:rPr lang="en-US" dirty="0"/>
              <a:t> </a:t>
            </a:r>
            <a:r>
              <a:rPr lang="en-US" dirty="0" err="1"/>
              <a:t>của</a:t>
            </a:r>
            <a:r>
              <a:rPr lang="en-US" dirty="0"/>
              <a:t> </a:t>
            </a:r>
            <a:r>
              <a:rPr lang="en-US" dirty="0" err="1"/>
              <a:t>mình</a:t>
            </a:r>
            <a:r>
              <a:rPr lang="en-US" dirty="0"/>
              <a:t>. </a:t>
            </a:r>
          </a:p>
          <a:p>
            <a:pPr marL="171450" indent="-171450">
              <a:buFontTx/>
              <a:buChar char="-"/>
            </a:pPr>
            <a:r>
              <a:rPr lang="en-US" dirty="0" err="1"/>
              <a:t>Với</a:t>
            </a:r>
            <a:r>
              <a:rPr lang="en-US" dirty="0"/>
              <a:t> </a:t>
            </a:r>
            <a:r>
              <a:rPr lang="en-US" dirty="0" err="1"/>
              <a:t>điện</a:t>
            </a:r>
            <a:r>
              <a:rPr lang="en-US" dirty="0"/>
              <a:t> </a:t>
            </a:r>
            <a:r>
              <a:rPr lang="en-US" dirty="0" err="1"/>
              <a:t>thoại</a:t>
            </a:r>
            <a:r>
              <a:rPr lang="en-US" dirty="0"/>
              <a:t>, </a:t>
            </a:r>
            <a:r>
              <a:rPr lang="en-US" dirty="0" err="1"/>
              <a:t>sau</a:t>
            </a:r>
            <a:r>
              <a:rPr lang="en-US" dirty="0"/>
              <a:t> </a:t>
            </a:r>
            <a:r>
              <a:rPr lang="en-US" dirty="0" err="1"/>
              <a:t>khi</a:t>
            </a:r>
            <a:r>
              <a:rPr lang="en-US" dirty="0"/>
              <a:t> </a:t>
            </a:r>
            <a:r>
              <a:rPr lang="en-US" dirty="0" err="1"/>
              <a:t>khách</a:t>
            </a:r>
            <a:r>
              <a:rPr lang="en-US" dirty="0"/>
              <a:t> hang </a:t>
            </a:r>
            <a:r>
              <a:rPr lang="en-US" dirty="0" err="1"/>
              <a:t>chọn</a:t>
            </a:r>
            <a:r>
              <a:rPr lang="en-US" dirty="0"/>
              <a:t> </a:t>
            </a:r>
            <a:r>
              <a:rPr lang="en-US" dirty="0" err="1"/>
              <a:t>món</a:t>
            </a:r>
            <a:r>
              <a:rPr lang="en-US" dirty="0"/>
              <a:t> </a:t>
            </a:r>
            <a:r>
              <a:rPr lang="en-US" dirty="0" err="1"/>
              <a:t>ăn</a:t>
            </a:r>
            <a:r>
              <a:rPr lang="en-US" dirty="0"/>
              <a:t> </a:t>
            </a:r>
            <a:r>
              <a:rPr lang="en-US" dirty="0" err="1"/>
              <a:t>xong</a:t>
            </a:r>
            <a:r>
              <a:rPr lang="en-US" dirty="0"/>
              <a:t> </a:t>
            </a:r>
            <a:r>
              <a:rPr lang="en-US" dirty="0" err="1"/>
              <a:t>thì</a:t>
            </a:r>
            <a:r>
              <a:rPr lang="en-US" dirty="0"/>
              <a:t> </a:t>
            </a:r>
            <a:r>
              <a:rPr lang="en-US" dirty="0" err="1"/>
              <a:t>có</a:t>
            </a:r>
            <a:r>
              <a:rPr lang="en-US" dirty="0"/>
              <a:t> </a:t>
            </a:r>
            <a:r>
              <a:rPr lang="en-US" dirty="0" err="1"/>
              <a:t>thể</a:t>
            </a:r>
            <a:r>
              <a:rPr lang="en-US" dirty="0"/>
              <a:t> </a:t>
            </a:r>
            <a:r>
              <a:rPr lang="en-US" dirty="0" err="1"/>
              <a:t>thanh</a:t>
            </a:r>
            <a:r>
              <a:rPr lang="en-US" dirty="0"/>
              <a:t> </a:t>
            </a:r>
            <a:r>
              <a:rPr lang="en-US" dirty="0" err="1"/>
              <a:t>toán</a:t>
            </a:r>
            <a:r>
              <a:rPr lang="en-US" dirty="0"/>
              <a:t> </a:t>
            </a:r>
            <a:r>
              <a:rPr lang="en-US" dirty="0" err="1"/>
              <a:t>và</a:t>
            </a:r>
            <a:r>
              <a:rPr lang="en-US" dirty="0"/>
              <a:t> </a:t>
            </a:r>
            <a:r>
              <a:rPr lang="en-US" dirty="0" err="1"/>
              <a:t>lấy</a:t>
            </a:r>
            <a:r>
              <a:rPr lang="en-US" dirty="0"/>
              <a:t> </a:t>
            </a:r>
            <a:r>
              <a:rPr lang="en-US" dirty="0" err="1"/>
              <a:t>món</a:t>
            </a:r>
            <a:r>
              <a:rPr lang="en-US" dirty="0"/>
              <a:t> </a:t>
            </a:r>
            <a:r>
              <a:rPr lang="en-US" dirty="0" err="1"/>
              <a:t>ngay</a:t>
            </a:r>
            <a:r>
              <a:rPr lang="en-US" dirty="0"/>
              <a:t> </a:t>
            </a:r>
            <a:r>
              <a:rPr lang="en-US" dirty="0" err="1"/>
              <a:t>hoặc</a:t>
            </a:r>
            <a:r>
              <a:rPr lang="en-US" dirty="0"/>
              <a:t> </a:t>
            </a:r>
            <a:r>
              <a:rPr lang="en-US" dirty="0" err="1"/>
              <a:t>đặt</a:t>
            </a:r>
            <a:r>
              <a:rPr lang="en-US" dirty="0"/>
              <a:t> </a:t>
            </a:r>
            <a:r>
              <a:rPr lang="en-US" dirty="0" err="1"/>
              <a:t>lịch</a:t>
            </a:r>
            <a:r>
              <a:rPr lang="en-US" dirty="0"/>
              <a:t> </a:t>
            </a:r>
            <a:r>
              <a:rPr lang="en-US" dirty="0" err="1"/>
              <a:t>của</a:t>
            </a:r>
            <a:r>
              <a:rPr lang="en-US" dirty="0"/>
              <a:t> </a:t>
            </a:r>
            <a:r>
              <a:rPr lang="en-US" dirty="0" err="1"/>
              <a:t>món</a:t>
            </a:r>
            <a:r>
              <a:rPr lang="en-US" dirty="0"/>
              <a:t> </a:t>
            </a:r>
            <a:r>
              <a:rPr lang="en-US" dirty="0" err="1"/>
              <a:t>ăn</a:t>
            </a:r>
            <a:r>
              <a:rPr lang="en-US" dirty="0"/>
              <a:t> tr</a:t>
            </a:r>
            <a:r>
              <a:rPr lang="vi-VN" dirty="0"/>
              <a:t>ư</a:t>
            </a:r>
            <a:r>
              <a:rPr lang="en-US" dirty="0" err="1"/>
              <a:t>ớc</a:t>
            </a:r>
            <a:r>
              <a:rPr lang="en-US" dirty="0"/>
              <a:t>.</a:t>
            </a:r>
          </a:p>
          <a:p>
            <a:pPr marL="0" indent="0">
              <a:buFontTx/>
              <a:buNone/>
            </a:pPr>
            <a:r>
              <a:rPr lang="en-US" dirty="0"/>
              <a:t>+ Sau </a:t>
            </a:r>
            <a:r>
              <a:rPr lang="en-US" dirty="0" err="1"/>
              <a:t>khi</a:t>
            </a:r>
            <a:r>
              <a:rPr lang="en-US" dirty="0"/>
              <a:t>  </a:t>
            </a:r>
            <a:r>
              <a:rPr lang="en-US" dirty="0" err="1"/>
              <a:t>đặt</a:t>
            </a:r>
            <a:r>
              <a:rPr lang="en-US" dirty="0"/>
              <a:t> hang </a:t>
            </a:r>
            <a:r>
              <a:rPr lang="en-US" dirty="0" err="1"/>
              <a:t>thành</a:t>
            </a:r>
            <a:r>
              <a:rPr lang="en-US" dirty="0"/>
              <a:t> </a:t>
            </a:r>
            <a:r>
              <a:rPr lang="en-US" dirty="0" err="1"/>
              <a:t>công</a:t>
            </a:r>
            <a:r>
              <a:rPr lang="en-US" dirty="0"/>
              <a:t> </a:t>
            </a:r>
            <a:r>
              <a:rPr lang="en-US" dirty="0" err="1"/>
              <a:t>thì</a:t>
            </a:r>
            <a:r>
              <a:rPr lang="en-US" dirty="0"/>
              <a:t> đ</a:t>
            </a:r>
            <a:r>
              <a:rPr lang="vi-VN" dirty="0"/>
              <a:t>ơ</a:t>
            </a:r>
            <a:r>
              <a:rPr lang="en-US" dirty="0"/>
              <a:t>n hang </a:t>
            </a:r>
            <a:r>
              <a:rPr lang="en-US" dirty="0" err="1"/>
              <a:t>sẽ</a:t>
            </a:r>
            <a:r>
              <a:rPr lang="en-US" dirty="0"/>
              <a:t> đ</a:t>
            </a:r>
            <a:r>
              <a:rPr lang="vi-VN" dirty="0"/>
              <a:t>ư</a:t>
            </a:r>
            <a:r>
              <a:rPr lang="en-US" dirty="0" err="1"/>
              <a:t>ợc</a:t>
            </a:r>
            <a:r>
              <a:rPr lang="en-US" dirty="0"/>
              <a:t> </a:t>
            </a:r>
            <a:r>
              <a:rPr lang="en-US" dirty="0" err="1"/>
              <a:t>chuyển</a:t>
            </a:r>
            <a:r>
              <a:rPr lang="en-US" dirty="0"/>
              <a:t> </a:t>
            </a:r>
            <a:r>
              <a:rPr lang="en-US" dirty="0" err="1"/>
              <a:t>thẳng</a:t>
            </a:r>
            <a:r>
              <a:rPr lang="en-US" dirty="0"/>
              <a:t> </a:t>
            </a:r>
            <a:r>
              <a:rPr lang="en-US" dirty="0" err="1"/>
              <a:t>xuống</a:t>
            </a:r>
            <a:r>
              <a:rPr lang="en-US" dirty="0"/>
              <a:t> </a:t>
            </a:r>
            <a:r>
              <a:rPr lang="en-US" dirty="0" err="1"/>
              <a:t>màn</a:t>
            </a:r>
            <a:r>
              <a:rPr lang="en-US" dirty="0"/>
              <a:t> </a:t>
            </a:r>
            <a:r>
              <a:rPr lang="en-US" dirty="0" err="1"/>
              <a:t>hình</a:t>
            </a:r>
            <a:r>
              <a:rPr lang="en-US" dirty="0"/>
              <a:t> </a:t>
            </a:r>
            <a:r>
              <a:rPr lang="en-US" dirty="0" err="1"/>
              <a:t>chờ</a:t>
            </a:r>
            <a:r>
              <a:rPr lang="en-US" dirty="0"/>
              <a:t> </a:t>
            </a:r>
            <a:r>
              <a:rPr lang="en-US" dirty="0" err="1"/>
              <a:t>của</a:t>
            </a:r>
            <a:r>
              <a:rPr lang="en-US" dirty="0"/>
              <a:t> </a:t>
            </a:r>
            <a:r>
              <a:rPr lang="en-US" dirty="0" err="1"/>
              <a:t>nhà</a:t>
            </a:r>
            <a:r>
              <a:rPr lang="en-US" dirty="0"/>
              <a:t> </a:t>
            </a:r>
            <a:r>
              <a:rPr lang="en-US" dirty="0" err="1"/>
              <a:t>bếp</a:t>
            </a:r>
            <a:r>
              <a:rPr lang="en-US" dirty="0"/>
              <a:t>.</a:t>
            </a:r>
          </a:p>
          <a:p>
            <a:pPr marL="0" indent="0">
              <a:buFontTx/>
              <a:buNone/>
            </a:pPr>
            <a:r>
              <a:rPr lang="en-US" dirty="0"/>
              <a:t>+ </a:t>
            </a:r>
            <a:r>
              <a:rPr lang="en-US" dirty="0" err="1"/>
              <a:t>Khi</a:t>
            </a:r>
            <a:r>
              <a:rPr lang="en-US" dirty="0"/>
              <a:t> ng</a:t>
            </a:r>
            <a:r>
              <a:rPr lang="vi-VN" dirty="0"/>
              <a:t>ư</a:t>
            </a:r>
            <a:r>
              <a:rPr lang="en-US" dirty="0" err="1"/>
              <a:t>ời</a:t>
            </a:r>
            <a:r>
              <a:rPr lang="en-US" dirty="0"/>
              <a:t> </a:t>
            </a:r>
            <a:r>
              <a:rPr lang="en-US" dirty="0" err="1"/>
              <a:t>đầu</a:t>
            </a:r>
            <a:r>
              <a:rPr lang="en-US" dirty="0"/>
              <a:t> </a:t>
            </a:r>
            <a:r>
              <a:rPr lang="en-US" dirty="0" err="1"/>
              <a:t>bếp</a:t>
            </a:r>
            <a:r>
              <a:rPr lang="en-US" dirty="0"/>
              <a:t> </a:t>
            </a:r>
            <a:r>
              <a:rPr lang="en-US" dirty="0" err="1"/>
              <a:t>chế</a:t>
            </a:r>
            <a:r>
              <a:rPr lang="en-US" dirty="0"/>
              <a:t> </a:t>
            </a:r>
            <a:r>
              <a:rPr lang="en-US" dirty="0" err="1"/>
              <a:t>biến</a:t>
            </a:r>
            <a:r>
              <a:rPr lang="en-US" dirty="0"/>
              <a:t> </a:t>
            </a:r>
            <a:r>
              <a:rPr lang="en-US" dirty="0" err="1"/>
              <a:t>xong</a:t>
            </a:r>
            <a:r>
              <a:rPr lang="en-US" dirty="0"/>
              <a:t> </a:t>
            </a:r>
            <a:r>
              <a:rPr lang="en-US" dirty="0" err="1"/>
              <a:t>thì</a:t>
            </a:r>
            <a:r>
              <a:rPr lang="en-US" dirty="0"/>
              <a:t> </a:t>
            </a:r>
            <a:r>
              <a:rPr lang="en-US" dirty="0" err="1"/>
              <a:t>thông</a:t>
            </a:r>
            <a:r>
              <a:rPr lang="en-US" dirty="0"/>
              <a:t> tin </a:t>
            </a:r>
            <a:r>
              <a:rPr lang="en-US" dirty="0" err="1"/>
              <a:t>của</a:t>
            </a:r>
            <a:r>
              <a:rPr lang="en-US" dirty="0"/>
              <a:t> </a:t>
            </a:r>
            <a:r>
              <a:rPr lang="en-US" dirty="0" err="1"/>
              <a:t>món</a:t>
            </a:r>
            <a:r>
              <a:rPr lang="en-US" dirty="0"/>
              <a:t> </a:t>
            </a:r>
            <a:r>
              <a:rPr lang="en-US" dirty="0" err="1"/>
              <a:t>ăn</a:t>
            </a:r>
            <a:r>
              <a:rPr lang="en-US" dirty="0"/>
              <a:t> </a:t>
            </a:r>
            <a:r>
              <a:rPr lang="en-US" dirty="0" err="1"/>
              <a:t>sẽ</a:t>
            </a:r>
            <a:r>
              <a:rPr lang="en-US" dirty="0"/>
              <a:t> </a:t>
            </a:r>
            <a:r>
              <a:rPr lang="en-US" dirty="0" err="1"/>
              <a:t>vừa</a:t>
            </a:r>
            <a:r>
              <a:rPr lang="en-US" dirty="0"/>
              <a:t> đ</a:t>
            </a:r>
            <a:r>
              <a:rPr lang="vi-VN" dirty="0"/>
              <a:t>ư</a:t>
            </a:r>
            <a:r>
              <a:rPr lang="en-US" dirty="0" err="1"/>
              <a:t>ợc</a:t>
            </a:r>
            <a:r>
              <a:rPr lang="en-US" dirty="0"/>
              <a:t> </a:t>
            </a:r>
            <a:r>
              <a:rPr lang="en-US" dirty="0" err="1"/>
              <a:t>hiện</a:t>
            </a:r>
            <a:r>
              <a:rPr lang="en-US" dirty="0"/>
              <a:t> </a:t>
            </a:r>
            <a:r>
              <a:rPr lang="en-US" dirty="0" err="1"/>
              <a:t>lên</a:t>
            </a:r>
            <a:r>
              <a:rPr lang="en-US" dirty="0"/>
              <a:t> </a:t>
            </a:r>
            <a:r>
              <a:rPr lang="en-US" dirty="0" err="1"/>
              <a:t>màn</a:t>
            </a:r>
            <a:r>
              <a:rPr lang="en-US" dirty="0"/>
              <a:t> </a:t>
            </a:r>
            <a:r>
              <a:rPr lang="en-US" dirty="0" err="1"/>
              <a:t>hình</a:t>
            </a:r>
            <a:r>
              <a:rPr lang="en-US" dirty="0"/>
              <a:t> </a:t>
            </a:r>
            <a:r>
              <a:rPr lang="en-US" dirty="0" err="1"/>
              <a:t>chờ</a:t>
            </a:r>
            <a:r>
              <a:rPr lang="en-US" dirty="0"/>
              <a:t> </a:t>
            </a:r>
            <a:r>
              <a:rPr lang="en-US" dirty="0" err="1"/>
              <a:t>của</a:t>
            </a:r>
            <a:r>
              <a:rPr lang="en-US" dirty="0"/>
              <a:t> food court </a:t>
            </a:r>
            <a:r>
              <a:rPr lang="en-US" dirty="0" err="1"/>
              <a:t>vừa</a:t>
            </a:r>
            <a:r>
              <a:rPr lang="en-US" dirty="0"/>
              <a:t> đ</a:t>
            </a:r>
            <a:r>
              <a:rPr lang="vi-VN" dirty="0"/>
              <a:t>ư</a:t>
            </a:r>
            <a:r>
              <a:rPr lang="en-US" dirty="0" err="1"/>
              <a:t>ợc</a:t>
            </a:r>
            <a:r>
              <a:rPr lang="en-US" dirty="0"/>
              <a:t> </a:t>
            </a:r>
            <a:r>
              <a:rPr lang="en-US" dirty="0" err="1"/>
              <a:t>thông</a:t>
            </a:r>
            <a:r>
              <a:rPr lang="en-US" dirty="0"/>
              <a:t> </a:t>
            </a:r>
            <a:r>
              <a:rPr lang="en-US" dirty="0" err="1"/>
              <a:t>báo</a:t>
            </a:r>
            <a:r>
              <a:rPr lang="en-US" dirty="0"/>
              <a:t> </a:t>
            </a:r>
            <a:r>
              <a:rPr lang="en-US" dirty="0" err="1"/>
              <a:t>trên</a:t>
            </a:r>
            <a:r>
              <a:rPr lang="en-US" dirty="0"/>
              <a:t> </a:t>
            </a:r>
            <a:r>
              <a:rPr lang="en-US" dirty="0" err="1"/>
              <a:t>điện</a:t>
            </a:r>
            <a:r>
              <a:rPr lang="en-US" dirty="0"/>
              <a:t> </a:t>
            </a:r>
            <a:r>
              <a:rPr lang="en-US" dirty="0" err="1"/>
              <a:t>thoại</a:t>
            </a:r>
            <a:r>
              <a:rPr lang="en-US" dirty="0"/>
              <a:t> </a:t>
            </a:r>
            <a:r>
              <a:rPr lang="en-US" dirty="0" err="1"/>
              <a:t>của</a:t>
            </a:r>
            <a:r>
              <a:rPr lang="en-US" dirty="0"/>
              <a:t> </a:t>
            </a:r>
            <a:r>
              <a:rPr lang="en-US" dirty="0" err="1"/>
              <a:t>mình</a:t>
            </a:r>
            <a:endParaRPr lang="en-US"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68B4A-3CF1-452E-A319-71DB431107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9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s</a:t>
            </a:r>
            <a:r>
              <a:rPr lang="vi-VN" dirty="0"/>
              <a:t>ơ</a:t>
            </a:r>
            <a:r>
              <a:rPr lang="en-US" dirty="0"/>
              <a:t> </a:t>
            </a:r>
            <a:r>
              <a:rPr lang="en-US" dirty="0" err="1"/>
              <a:t>đồ</a:t>
            </a:r>
            <a:r>
              <a:rPr lang="en-US" dirty="0"/>
              <a:t> </a:t>
            </a:r>
            <a:r>
              <a:rPr lang="en-US" dirty="0" err="1"/>
              <a:t>quản</a:t>
            </a:r>
            <a:r>
              <a:rPr lang="en-US" dirty="0"/>
              <a:t> </a:t>
            </a:r>
            <a:r>
              <a:rPr lang="en-US" dirty="0" err="1"/>
              <a:t>lí</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chúng</a:t>
            </a:r>
            <a:r>
              <a:rPr lang="en-US" dirty="0"/>
              <a:t> </a:t>
            </a:r>
            <a:r>
              <a:rPr lang="en-US" dirty="0" err="1"/>
              <a:t>tôi</a:t>
            </a:r>
            <a:r>
              <a:rPr lang="en-US" dirty="0"/>
              <a:t>:</a:t>
            </a:r>
          </a:p>
          <a:p>
            <a:r>
              <a:rPr lang="en-US" dirty="0"/>
              <a:t>- System admin:</a:t>
            </a:r>
          </a:p>
          <a:p>
            <a:r>
              <a:rPr lang="en-US" dirty="0"/>
              <a:t>+ </a:t>
            </a:r>
            <a:r>
              <a:rPr lang="en-US" dirty="0" err="1"/>
              <a:t>Quản</a:t>
            </a:r>
            <a:r>
              <a:rPr lang="en-US" dirty="0"/>
              <a:t> </a:t>
            </a:r>
            <a:r>
              <a:rPr lang="en-US" dirty="0" err="1"/>
              <a:t>lí</a:t>
            </a:r>
            <a:r>
              <a:rPr lang="en-US" dirty="0"/>
              <a:t> food court</a:t>
            </a:r>
          </a:p>
          <a:p>
            <a:r>
              <a:rPr lang="en-US" dirty="0"/>
              <a:t>+ </a:t>
            </a:r>
            <a:r>
              <a:rPr lang="en-US" dirty="0" err="1"/>
              <a:t>Quản</a:t>
            </a:r>
            <a:r>
              <a:rPr lang="en-US" dirty="0"/>
              <a:t> </a:t>
            </a:r>
            <a:r>
              <a:rPr lang="en-US" dirty="0" err="1"/>
              <a:t>lí</a:t>
            </a:r>
            <a:r>
              <a:rPr lang="en-US" dirty="0"/>
              <a:t> food court manager</a:t>
            </a:r>
          </a:p>
          <a:p>
            <a:pPr marL="171450" indent="-171450">
              <a:buFontTx/>
              <a:buChar char="-"/>
            </a:pPr>
            <a:r>
              <a:rPr lang="en-US" dirty="0"/>
              <a:t>Food court manager:</a:t>
            </a:r>
          </a:p>
          <a:p>
            <a:pPr marL="0" indent="0">
              <a:buFontTx/>
              <a:buNone/>
            </a:pPr>
            <a:r>
              <a:rPr lang="en-US" dirty="0"/>
              <a:t>+ </a:t>
            </a:r>
            <a:r>
              <a:rPr lang="en-US" dirty="0" err="1"/>
              <a:t>Quản</a:t>
            </a:r>
            <a:r>
              <a:rPr lang="en-US" dirty="0"/>
              <a:t> </a:t>
            </a:r>
            <a:r>
              <a:rPr lang="en-US" dirty="0" err="1"/>
              <a:t>lí</a:t>
            </a:r>
            <a:r>
              <a:rPr lang="en-US" dirty="0"/>
              <a:t> </a:t>
            </a:r>
            <a:r>
              <a:rPr lang="en-US" dirty="0" err="1"/>
              <a:t>cửa</a:t>
            </a:r>
            <a:r>
              <a:rPr lang="en-US" dirty="0"/>
              <a:t> </a:t>
            </a:r>
            <a:r>
              <a:rPr lang="en-US" dirty="0" err="1"/>
              <a:t>hàng</a:t>
            </a:r>
            <a:endParaRPr lang="en-US" dirty="0"/>
          </a:p>
          <a:p>
            <a:pPr marL="0" indent="0">
              <a:buFontTx/>
              <a:buNone/>
            </a:pPr>
            <a:r>
              <a:rPr lang="en-US" dirty="0"/>
              <a:t>+ </a:t>
            </a:r>
            <a:r>
              <a:rPr lang="en-US" dirty="0" err="1"/>
              <a:t>Quản</a:t>
            </a:r>
            <a:r>
              <a:rPr lang="en-US" dirty="0"/>
              <a:t> </a:t>
            </a:r>
            <a:r>
              <a:rPr lang="en-US" dirty="0" err="1"/>
              <a:t>lí</a:t>
            </a:r>
            <a:r>
              <a:rPr lang="en-US" dirty="0"/>
              <a:t> </a:t>
            </a:r>
            <a:r>
              <a:rPr lang="en-US" dirty="0" err="1"/>
              <a:t>danh</a:t>
            </a:r>
            <a:r>
              <a:rPr lang="en-US" dirty="0"/>
              <a:t> </a:t>
            </a:r>
            <a:r>
              <a:rPr lang="en-US" dirty="0" err="1"/>
              <a:t>mục</a:t>
            </a:r>
            <a:r>
              <a:rPr lang="en-US" dirty="0"/>
              <a:t> </a:t>
            </a:r>
            <a:r>
              <a:rPr lang="en-US" dirty="0" err="1"/>
              <a:t>chung</a:t>
            </a:r>
            <a:r>
              <a:rPr lang="en-US" dirty="0"/>
              <a:t> </a:t>
            </a:r>
            <a:r>
              <a:rPr lang="en-US" dirty="0" err="1"/>
              <a:t>của</a:t>
            </a:r>
            <a:r>
              <a:rPr lang="en-US" dirty="0"/>
              <a:t> food court</a:t>
            </a:r>
          </a:p>
          <a:p>
            <a:pPr marL="0" indent="0">
              <a:buFontTx/>
              <a:buNone/>
            </a:pPr>
            <a:r>
              <a:rPr lang="en-US" dirty="0"/>
              <a:t>+ </a:t>
            </a:r>
            <a:r>
              <a:rPr lang="en-US" dirty="0" err="1"/>
              <a:t>Quản</a:t>
            </a:r>
            <a:r>
              <a:rPr lang="en-US" dirty="0"/>
              <a:t> </a:t>
            </a:r>
            <a:r>
              <a:rPr lang="en-US" dirty="0" err="1"/>
              <a:t>lí</a:t>
            </a:r>
            <a:r>
              <a:rPr lang="en-US" dirty="0"/>
              <a:t> </a:t>
            </a:r>
            <a:r>
              <a:rPr lang="en-US" dirty="0" err="1"/>
              <a:t>nhân</a:t>
            </a:r>
            <a:r>
              <a:rPr lang="en-US" dirty="0"/>
              <a:t> </a:t>
            </a:r>
            <a:r>
              <a:rPr lang="en-US" dirty="0" err="1"/>
              <a:t>viên</a:t>
            </a:r>
            <a:r>
              <a:rPr lang="en-US" dirty="0"/>
              <a:t> </a:t>
            </a:r>
            <a:r>
              <a:rPr lang="en-US" dirty="0" err="1"/>
              <a:t>trong</a:t>
            </a:r>
            <a:r>
              <a:rPr lang="en-US" dirty="0"/>
              <a:t> food court</a:t>
            </a:r>
          </a:p>
          <a:p>
            <a:pPr marL="171450" indent="-171450">
              <a:buFontTx/>
              <a:buChar char="-"/>
            </a:pPr>
            <a:r>
              <a:rPr lang="en-US" dirty="0"/>
              <a:t>Store manger</a:t>
            </a:r>
          </a:p>
          <a:p>
            <a:pPr marL="0" indent="0">
              <a:buFontTx/>
              <a:buNone/>
            </a:pPr>
            <a:r>
              <a:rPr lang="en-US" dirty="0"/>
              <a:t>+ </a:t>
            </a:r>
            <a:r>
              <a:rPr lang="en-US" dirty="0" err="1"/>
              <a:t>Quản</a:t>
            </a:r>
            <a:r>
              <a:rPr lang="en-US" dirty="0"/>
              <a:t> </a:t>
            </a:r>
            <a:r>
              <a:rPr lang="en-US" dirty="0" err="1"/>
              <a:t>lí</a:t>
            </a:r>
            <a:r>
              <a:rPr lang="en-US" dirty="0"/>
              <a:t> </a:t>
            </a:r>
            <a:r>
              <a:rPr lang="en-US" dirty="0" err="1"/>
              <a:t>danh</a:t>
            </a:r>
            <a:r>
              <a:rPr lang="en-US" dirty="0"/>
              <a:t> </a:t>
            </a:r>
            <a:r>
              <a:rPr lang="en-US" dirty="0" err="1"/>
              <a:t>mục</a:t>
            </a:r>
            <a:r>
              <a:rPr lang="en-US" dirty="0"/>
              <a:t> </a:t>
            </a:r>
            <a:r>
              <a:rPr lang="en-US" dirty="0" err="1"/>
              <a:t>của</a:t>
            </a:r>
            <a:r>
              <a:rPr lang="en-US" dirty="0"/>
              <a:t> </a:t>
            </a:r>
            <a:r>
              <a:rPr lang="en-US" dirty="0" err="1"/>
              <a:t>cửa</a:t>
            </a:r>
            <a:r>
              <a:rPr lang="en-US" dirty="0"/>
              <a:t> hang</a:t>
            </a:r>
          </a:p>
          <a:p>
            <a:pPr marL="0" indent="0">
              <a:buFontTx/>
              <a:buNone/>
            </a:pPr>
            <a:r>
              <a:rPr lang="en-US" dirty="0"/>
              <a:t>+ </a:t>
            </a:r>
            <a:r>
              <a:rPr lang="en-US" dirty="0" err="1"/>
              <a:t>Quản</a:t>
            </a:r>
            <a:r>
              <a:rPr lang="en-US" dirty="0"/>
              <a:t> </a:t>
            </a:r>
            <a:r>
              <a:rPr lang="en-US" dirty="0" err="1"/>
              <a:t>lí</a:t>
            </a:r>
            <a:r>
              <a:rPr lang="en-US" dirty="0"/>
              <a:t> </a:t>
            </a:r>
            <a:r>
              <a:rPr lang="en-US" dirty="0" err="1"/>
              <a:t>món</a:t>
            </a:r>
            <a:r>
              <a:rPr lang="en-US" dirty="0"/>
              <a:t> </a:t>
            </a:r>
            <a:r>
              <a:rPr lang="en-US" dirty="0" err="1"/>
              <a:t>ăn</a:t>
            </a:r>
            <a:endParaRPr lang="en-US" dirty="0"/>
          </a:p>
          <a:p>
            <a:pPr marL="0" indent="0">
              <a:buFontTx/>
              <a:buNone/>
            </a:pPr>
            <a:r>
              <a:rPr lang="en-US" dirty="0"/>
              <a:t>+ </a:t>
            </a:r>
            <a:r>
              <a:rPr lang="en-US" dirty="0" err="1"/>
              <a:t>Quản</a:t>
            </a:r>
            <a:r>
              <a:rPr lang="en-US" dirty="0"/>
              <a:t> </a:t>
            </a:r>
            <a:r>
              <a:rPr lang="en-US" dirty="0" err="1"/>
              <a:t>lí</a:t>
            </a:r>
            <a:r>
              <a:rPr lang="en-US" dirty="0"/>
              <a:t> </a:t>
            </a:r>
            <a:r>
              <a:rPr lang="en-US" dirty="0" err="1"/>
              <a:t>tùy</a:t>
            </a:r>
            <a:r>
              <a:rPr lang="en-US" dirty="0"/>
              <a:t> </a:t>
            </a:r>
            <a:r>
              <a:rPr lang="en-US" dirty="0" err="1"/>
              <a:t>chọn</a:t>
            </a:r>
            <a:r>
              <a:rPr lang="en-US" dirty="0"/>
              <a:t> </a:t>
            </a:r>
            <a:r>
              <a:rPr lang="en-US" dirty="0" err="1"/>
              <a:t>của</a:t>
            </a:r>
            <a:r>
              <a:rPr lang="en-US" dirty="0"/>
              <a:t> </a:t>
            </a:r>
            <a:r>
              <a:rPr lang="en-US" dirty="0" err="1"/>
              <a:t>món</a:t>
            </a:r>
            <a:r>
              <a:rPr lang="en-US" dirty="0"/>
              <a:t> </a:t>
            </a:r>
            <a:r>
              <a:rPr lang="en-US" dirty="0" err="1"/>
              <a:t>ăn</a:t>
            </a:r>
            <a:endParaRPr lang="en-US" dirty="0"/>
          </a:p>
          <a:p>
            <a:pPr marL="171450" indent="-171450">
              <a:buFontTx/>
              <a:buChar char="-"/>
            </a:pPr>
            <a:r>
              <a:rPr lang="en-US" dirty="0"/>
              <a:t>Chef</a:t>
            </a:r>
          </a:p>
          <a:p>
            <a:pPr marL="0" indent="0">
              <a:buFontTx/>
              <a:buNone/>
            </a:pPr>
            <a:r>
              <a:rPr lang="en-US" dirty="0"/>
              <a:t>+ </a:t>
            </a:r>
            <a:r>
              <a:rPr lang="en-US" dirty="0" err="1"/>
              <a:t>Xác</a:t>
            </a:r>
            <a:r>
              <a:rPr lang="en-US" dirty="0"/>
              <a:t> </a:t>
            </a:r>
            <a:r>
              <a:rPr lang="en-US" dirty="0" err="1"/>
              <a:t>nhận</a:t>
            </a:r>
            <a:r>
              <a:rPr lang="en-US" dirty="0"/>
              <a:t> </a:t>
            </a:r>
            <a:r>
              <a:rPr lang="en-US" dirty="0" err="1"/>
              <a:t>trạng</a:t>
            </a:r>
            <a:r>
              <a:rPr lang="en-US" dirty="0"/>
              <a:t> </a:t>
            </a:r>
            <a:r>
              <a:rPr lang="en-US" dirty="0" err="1"/>
              <a:t>thái</a:t>
            </a:r>
            <a:r>
              <a:rPr lang="en-US" dirty="0"/>
              <a:t> </a:t>
            </a:r>
            <a:r>
              <a:rPr lang="en-US" dirty="0" err="1"/>
              <a:t>món</a:t>
            </a:r>
            <a:r>
              <a:rPr lang="en-US" dirty="0"/>
              <a:t> </a:t>
            </a:r>
            <a:r>
              <a:rPr lang="en-US" dirty="0" err="1"/>
              <a:t>ăn</a:t>
            </a:r>
            <a:endParaRPr lang="en-US" dirty="0"/>
          </a:p>
          <a:p>
            <a:pPr marL="171450" indent="-171450">
              <a:buFontTx/>
              <a:buChar char="-"/>
            </a:pPr>
            <a:r>
              <a:rPr lang="en-US" dirty="0"/>
              <a:t>Cashier</a:t>
            </a:r>
          </a:p>
          <a:p>
            <a:pPr marL="0" indent="0">
              <a:buFontTx/>
              <a:buNone/>
            </a:pPr>
            <a:r>
              <a:rPr lang="en-US" dirty="0"/>
              <a:t>+ </a:t>
            </a:r>
            <a:r>
              <a:rPr lang="en-US" dirty="0" err="1"/>
              <a:t>Quản</a:t>
            </a:r>
            <a:r>
              <a:rPr lang="en-US" dirty="0"/>
              <a:t> </a:t>
            </a:r>
            <a:r>
              <a:rPr lang="en-US" dirty="0" err="1"/>
              <a:t>lí</a:t>
            </a:r>
            <a:r>
              <a:rPr lang="en-US" dirty="0"/>
              <a:t> </a:t>
            </a:r>
            <a:r>
              <a:rPr lang="en-US" dirty="0" err="1"/>
              <a:t>dòng</a:t>
            </a:r>
            <a:r>
              <a:rPr lang="en-US" dirty="0"/>
              <a:t> </a:t>
            </a:r>
            <a:r>
              <a:rPr lang="en-US" dirty="0" err="1"/>
              <a:t>tiền</a:t>
            </a:r>
            <a:endParaRPr lang="en-US" dirty="0"/>
          </a:p>
          <a:p>
            <a:pPr marL="0" indent="0">
              <a:buFontTx/>
              <a:buNone/>
            </a:pPr>
            <a:r>
              <a:rPr lang="en-US" dirty="0"/>
              <a:t>+ </a:t>
            </a:r>
            <a:r>
              <a:rPr lang="en-US" dirty="0" err="1"/>
              <a:t>Quản</a:t>
            </a:r>
            <a:r>
              <a:rPr lang="en-US" dirty="0"/>
              <a:t> </a:t>
            </a:r>
            <a:r>
              <a:rPr lang="en-US" dirty="0" err="1"/>
              <a:t>lí</a:t>
            </a:r>
            <a:r>
              <a:rPr lang="en-US" dirty="0"/>
              <a:t> </a:t>
            </a:r>
            <a:r>
              <a:rPr lang="en-US" dirty="0" err="1"/>
              <a:t>thành</a:t>
            </a:r>
            <a:r>
              <a:rPr lang="en-US" dirty="0"/>
              <a:t> </a:t>
            </a:r>
            <a:r>
              <a:rPr lang="en-US" dirty="0" err="1"/>
              <a:t>viên</a:t>
            </a: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ECCDED7A-DAF3-49A3-B1FE-C9A07ECDFB63}" type="slidenum">
              <a:rPr lang="en-US" smtClean="0"/>
              <a:t>19</a:t>
            </a:fld>
            <a:endParaRPr lang="en-US"/>
          </a:p>
        </p:txBody>
      </p:sp>
    </p:spTree>
    <p:extLst>
      <p:ext uri="{BB962C8B-B14F-4D97-AF65-F5344CB8AC3E}">
        <p14:creationId xmlns:p14="http://schemas.microsoft.com/office/powerpoint/2010/main" val="2057050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dirty="0"/>
              <a:t> </a:t>
            </a:r>
            <a:r>
              <a:rPr lang="en-US" dirty="0" err="1"/>
              <a:t>tiện</a:t>
            </a:r>
            <a:r>
              <a:rPr lang="en-US" dirty="0"/>
              <a:t> </a:t>
            </a:r>
            <a:r>
              <a:rPr lang="en-US" dirty="0" err="1"/>
              <a:t>ích</a:t>
            </a:r>
            <a:r>
              <a:rPr lang="en-US" dirty="0"/>
              <a:t> </a:t>
            </a:r>
            <a:r>
              <a:rPr lang="en-US" dirty="0" err="1"/>
              <a:t>mà</a:t>
            </a:r>
            <a:r>
              <a:rPr lang="en-US" dirty="0"/>
              <a:t> </a:t>
            </a:r>
            <a:r>
              <a:rPr lang="en-US" dirty="0" err="1"/>
              <a:t>hệ</a:t>
            </a:r>
            <a:r>
              <a:rPr lang="en-US" dirty="0"/>
              <a:t> </a:t>
            </a:r>
            <a:r>
              <a:rPr lang="en-US" dirty="0" err="1"/>
              <a:t>thống</a:t>
            </a:r>
            <a:r>
              <a:rPr lang="en-US" dirty="0"/>
              <a:t> </a:t>
            </a:r>
            <a:r>
              <a:rPr lang="en-US" dirty="0" err="1"/>
              <a:t>của</a:t>
            </a:r>
            <a:r>
              <a:rPr lang="en-US" dirty="0"/>
              <a:t> </a:t>
            </a:r>
            <a:r>
              <a:rPr lang="en-US" dirty="0" err="1"/>
              <a:t>chúng</a:t>
            </a:r>
            <a:r>
              <a:rPr lang="en-US" dirty="0"/>
              <a:t> </a:t>
            </a:r>
            <a:r>
              <a:rPr lang="en-US" dirty="0" err="1"/>
              <a:t>tôi</a:t>
            </a:r>
            <a:r>
              <a:rPr lang="en-US" dirty="0"/>
              <a:t> </a:t>
            </a:r>
            <a:r>
              <a:rPr lang="en-US" dirty="0" err="1"/>
              <a:t>đem</a:t>
            </a:r>
            <a:r>
              <a:rPr lang="en-US" dirty="0"/>
              <a:t> </a:t>
            </a:r>
            <a:r>
              <a:rPr lang="en-US" dirty="0" err="1"/>
              <a:t>lại</a:t>
            </a:r>
            <a:r>
              <a:rPr lang="en-US" dirty="0"/>
              <a:t>:</a:t>
            </a:r>
          </a:p>
          <a:p>
            <a:pPr marL="171450" indent="-171450">
              <a:buFontTx/>
              <a:buChar char="-"/>
            </a:pPr>
            <a:r>
              <a:rPr lang="en-US" dirty="0" err="1"/>
              <a:t>Khách</a:t>
            </a:r>
            <a:r>
              <a:rPr lang="en-US" dirty="0"/>
              <a:t> </a:t>
            </a:r>
            <a:r>
              <a:rPr lang="en-US" dirty="0" err="1"/>
              <a:t>hàng</a:t>
            </a:r>
            <a:r>
              <a:rPr lang="en-US" dirty="0"/>
              <a:t> </a:t>
            </a:r>
            <a:r>
              <a:rPr lang="en-US" dirty="0" err="1"/>
              <a:t>sẽ</a:t>
            </a:r>
            <a:r>
              <a:rPr lang="en-US" dirty="0"/>
              <a:t> </a:t>
            </a:r>
            <a:r>
              <a:rPr lang="en-US" dirty="0" err="1"/>
              <a:t>không</a:t>
            </a:r>
            <a:r>
              <a:rPr lang="en-US" dirty="0"/>
              <a:t> </a:t>
            </a:r>
            <a:r>
              <a:rPr lang="en-US" dirty="0" err="1"/>
              <a:t>phải</a:t>
            </a:r>
            <a:r>
              <a:rPr lang="en-US" dirty="0"/>
              <a:t> </a:t>
            </a:r>
            <a:r>
              <a:rPr lang="en-US" dirty="0" err="1"/>
              <a:t>tốn</a:t>
            </a:r>
            <a:r>
              <a:rPr lang="en-US" dirty="0"/>
              <a:t> </a:t>
            </a:r>
            <a:r>
              <a:rPr lang="en-US" dirty="0" err="1"/>
              <a:t>thời</a:t>
            </a:r>
            <a:r>
              <a:rPr lang="en-US" dirty="0"/>
              <a:t> </a:t>
            </a:r>
            <a:r>
              <a:rPr lang="en-US" dirty="0" err="1"/>
              <a:t>gian</a:t>
            </a:r>
            <a:r>
              <a:rPr lang="en-US" dirty="0"/>
              <a:t> </a:t>
            </a:r>
            <a:r>
              <a:rPr lang="en-US" dirty="0" err="1"/>
              <a:t>cho</a:t>
            </a:r>
            <a:r>
              <a:rPr lang="en-US" dirty="0"/>
              <a:t> </a:t>
            </a:r>
            <a:r>
              <a:rPr lang="en-US" dirty="0" err="1"/>
              <a:t>việc</a:t>
            </a:r>
            <a:r>
              <a:rPr lang="en-US" dirty="0"/>
              <a:t> </a:t>
            </a:r>
            <a:r>
              <a:rPr lang="en-US" dirty="0" err="1"/>
              <a:t>xếp</a:t>
            </a:r>
            <a:r>
              <a:rPr lang="en-US" dirty="0"/>
              <a:t> </a:t>
            </a:r>
            <a:r>
              <a:rPr lang="en-US" dirty="0" err="1"/>
              <a:t>hàng</a:t>
            </a:r>
            <a:r>
              <a:rPr lang="en-US" dirty="0"/>
              <a:t> </a:t>
            </a:r>
            <a:r>
              <a:rPr lang="en-US" dirty="0" err="1"/>
              <a:t>chờ</a:t>
            </a:r>
            <a:r>
              <a:rPr lang="en-US" dirty="0"/>
              <a:t> </a:t>
            </a:r>
            <a:r>
              <a:rPr lang="en-US" dirty="0" err="1"/>
              <a:t>tới</a:t>
            </a:r>
            <a:r>
              <a:rPr lang="en-US" dirty="0"/>
              <a:t> l</a:t>
            </a:r>
            <a:r>
              <a:rPr lang="vi-VN" dirty="0"/>
              <a:t>ư</a:t>
            </a:r>
            <a:r>
              <a:rPr lang="en-US" dirty="0" err="1"/>
              <a:t>ợt</a:t>
            </a:r>
            <a:r>
              <a:rPr lang="en-US" dirty="0"/>
              <a:t> </a:t>
            </a:r>
            <a:r>
              <a:rPr lang="en-US" dirty="0" err="1"/>
              <a:t>đặt</a:t>
            </a:r>
            <a:r>
              <a:rPr lang="en-US" dirty="0"/>
              <a:t> </a:t>
            </a:r>
            <a:r>
              <a:rPr lang="en-US" dirty="0" err="1"/>
              <a:t>món</a:t>
            </a:r>
            <a:endParaRPr lang="en-US" dirty="0"/>
          </a:p>
          <a:p>
            <a:pPr marL="171450" indent="-171450">
              <a:buFontTx/>
              <a:buChar char="-"/>
            </a:pPr>
            <a:r>
              <a:rPr lang="en-US" dirty="0" err="1"/>
              <a:t>Đem</a:t>
            </a:r>
            <a:r>
              <a:rPr lang="en-US" dirty="0"/>
              <a:t> </a:t>
            </a:r>
            <a:r>
              <a:rPr lang="en-US" dirty="0" err="1"/>
              <a:t>lại</a:t>
            </a:r>
            <a:r>
              <a:rPr lang="en-US" dirty="0"/>
              <a:t> </a:t>
            </a:r>
            <a:r>
              <a:rPr lang="en-US" dirty="0" err="1"/>
              <a:t>rất</a:t>
            </a:r>
            <a:r>
              <a:rPr lang="en-US" dirty="0"/>
              <a:t> </a:t>
            </a:r>
            <a:r>
              <a:rPr lang="en-US" dirty="0" err="1"/>
              <a:t>nhiều</a:t>
            </a:r>
            <a:r>
              <a:rPr lang="en-US" dirty="0"/>
              <a:t> </a:t>
            </a:r>
            <a:r>
              <a:rPr lang="en-US" dirty="0" err="1"/>
              <a:t>tiện</a:t>
            </a:r>
            <a:r>
              <a:rPr lang="en-US" dirty="0"/>
              <a:t> </a:t>
            </a:r>
            <a:r>
              <a:rPr lang="en-US" dirty="0" err="1"/>
              <a:t>lợi</a:t>
            </a:r>
            <a:r>
              <a:rPr lang="en-US" dirty="0"/>
              <a:t>, </a:t>
            </a:r>
            <a:r>
              <a:rPr lang="en-US" dirty="0" err="1"/>
              <a:t>chỉ</a:t>
            </a:r>
            <a:r>
              <a:rPr lang="en-US" dirty="0"/>
              <a:t> </a:t>
            </a:r>
            <a:r>
              <a:rPr lang="en-US" dirty="0" err="1"/>
              <a:t>cần</a:t>
            </a:r>
            <a:r>
              <a:rPr lang="en-US" dirty="0"/>
              <a:t> </a:t>
            </a:r>
            <a:r>
              <a:rPr lang="en-US" dirty="0" err="1"/>
              <a:t>một</a:t>
            </a:r>
            <a:r>
              <a:rPr lang="en-US" dirty="0"/>
              <a:t> </a:t>
            </a:r>
            <a:r>
              <a:rPr lang="en-US" dirty="0" err="1"/>
              <a:t>lần</a:t>
            </a:r>
            <a:r>
              <a:rPr lang="en-US" dirty="0"/>
              <a:t> </a:t>
            </a:r>
            <a:r>
              <a:rPr lang="en-US" dirty="0" err="1"/>
              <a:t>đặt</a:t>
            </a:r>
            <a:r>
              <a:rPr lang="en-US" dirty="0"/>
              <a:t> </a:t>
            </a:r>
            <a:r>
              <a:rPr lang="en-US" dirty="0" err="1"/>
              <a:t>mà</a:t>
            </a:r>
            <a:r>
              <a:rPr lang="en-US" dirty="0"/>
              <a:t> </a:t>
            </a:r>
            <a:r>
              <a:rPr lang="en-US" dirty="0" err="1"/>
              <a:t>có</a:t>
            </a:r>
            <a:r>
              <a:rPr lang="en-US" dirty="0"/>
              <a:t> </a:t>
            </a:r>
            <a:r>
              <a:rPr lang="en-US" dirty="0" err="1"/>
              <a:t>thể</a:t>
            </a:r>
            <a:r>
              <a:rPr lang="en-US" dirty="0"/>
              <a:t> </a:t>
            </a:r>
            <a:r>
              <a:rPr lang="en-US" dirty="0" err="1"/>
              <a:t>đặt</a:t>
            </a:r>
            <a:r>
              <a:rPr lang="en-US" dirty="0"/>
              <a:t> </a:t>
            </a:r>
            <a:r>
              <a:rPr lang="en-US" dirty="0" err="1"/>
              <a:t>nhiều</a:t>
            </a:r>
            <a:r>
              <a:rPr lang="en-US" dirty="0"/>
              <a:t> </a:t>
            </a:r>
            <a:r>
              <a:rPr lang="en-US" dirty="0" err="1"/>
              <a:t>món</a:t>
            </a:r>
            <a:r>
              <a:rPr lang="en-US" dirty="0"/>
              <a:t> ở </a:t>
            </a:r>
            <a:r>
              <a:rPr lang="en-US" dirty="0" err="1"/>
              <a:t>các</a:t>
            </a:r>
            <a:r>
              <a:rPr lang="en-US" dirty="0"/>
              <a:t> </a:t>
            </a:r>
            <a:r>
              <a:rPr lang="en-US" dirty="0" err="1"/>
              <a:t>nhà</a:t>
            </a:r>
            <a:r>
              <a:rPr lang="en-US" dirty="0"/>
              <a:t> hang </a:t>
            </a:r>
            <a:r>
              <a:rPr lang="en-US" dirty="0" err="1"/>
              <a:t>khác</a:t>
            </a:r>
            <a:r>
              <a:rPr lang="en-US" dirty="0"/>
              <a:t> </a:t>
            </a:r>
            <a:r>
              <a:rPr lang="en-US" dirty="0" err="1"/>
              <a:t>nhau</a:t>
            </a:r>
            <a:endParaRPr lang="en-US" dirty="0"/>
          </a:p>
          <a:p>
            <a:pPr marL="171450" indent="-171450">
              <a:buFontTx/>
              <a:buChar char="-"/>
            </a:pPr>
            <a:r>
              <a:rPr lang="en-US" dirty="0" err="1"/>
              <a:t>Đem</a:t>
            </a:r>
            <a:r>
              <a:rPr lang="en-US" dirty="0"/>
              <a:t> </a:t>
            </a:r>
            <a:r>
              <a:rPr lang="en-US" dirty="0" err="1"/>
              <a:t>lại</a:t>
            </a:r>
            <a:r>
              <a:rPr lang="en-US" dirty="0"/>
              <a:t> </a:t>
            </a:r>
            <a:r>
              <a:rPr lang="en-US" dirty="0" err="1"/>
              <a:t>sự</a:t>
            </a:r>
            <a:r>
              <a:rPr lang="en-US" dirty="0"/>
              <a:t> </a:t>
            </a:r>
            <a:r>
              <a:rPr lang="en-US" dirty="0" err="1"/>
              <a:t>trải</a:t>
            </a:r>
            <a:r>
              <a:rPr lang="en-US" dirty="0"/>
              <a:t> </a:t>
            </a:r>
            <a:r>
              <a:rPr lang="en-US" dirty="0" err="1"/>
              <a:t>nghiệm</a:t>
            </a:r>
            <a:r>
              <a:rPr lang="en-US" dirty="0"/>
              <a:t> </a:t>
            </a:r>
            <a:r>
              <a:rPr lang="en-US" dirty="0" err="1"/>
              <a:t>tuyệt</a:t>
            </a:r>
            <a:r>
              <a:rPr lang="en-US" dirty="0"/>
              <a:t> </a:t>
            </a:r>
            <a:r>
              <a:rPr lang="en-US" dirty="0" err="1"/>
              <a:t>vời</a:t>
            </a:r>
            <a:r>
              <a:rPr lang="en-US" dirty="0"/>
              <a:t> </a:t>
            </a:r>
            <a:r>
              <a:rPr lang="en-US" dirty="0" err="1"/>
              <a:t>cho</a:t>
            </a:r>
            <a:r>
              <a:rPr lang="en-US" dirty="0"/>
              <a:t> ng</a:t>
            </a:r>
            <a:r>
              <a:rPr lang="vi-VN" dirty="0"/>
              <a:t>ư</a:t>
            </a:r>
            <a:r>
              <a:rPr lang="en-US" dirty="0" err="1"/>
              <a:t>ời</a:t>
            </a:r>
            <a:r>
              <a:rPr lang="en-US" dirty="0"/>
              <a:t> </a:t>
            </a:r>
            <a:r>
              <a:rPr lang="en-US" dirty="0" err="1"/>
              <a:t>dùng</a:t>
            </a:r>
            <a:endParaRPr lang="en-US" dirty="0"/>
          </a:p>
        </p:txBody>
      </p:sp>
      <p:sp>
        <p:nvSpPr>
          <p:cNvPr id="4" name="Slide Number Placeholder 3"/>
          <p:cNvSpPr>
            <a:spLocks noGrp="1"/>
          </p:cNvSpPr>
          <p:nvPr>
            <p:ph type="sldNum" sz="quarter" idx="5"/>
          </p:nvPr>
        </p:nvSpPr>
        <p:spPr/>
        <p:txBody>
          <a:bodyPr/>
          <a:lstStyle/>
          <a:p>
            <a:fld id="{ECCDED7A-DAF3-49A3-B1FE-C9A07ECDFB63}" type="slidenum">
              <a:rPr lang="en-US" smtClean="0"/>
              <a:t>21</a:t>
            </a:fld>
            <a:endParaRPr lang="en-US"/>
          </a:p>
        </p:txBody>
      </p:sp>
    </p:spTree>
    <p:extLst>
      <p:ext uri="{BB962C8B-B14F-4D97-AF65-F5344CB8AC3E}">
        <p14:creationId xmlns:p14="http://schemas.microsoft.com/office/powerpoint/2010/main" val="1966496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Familiar: </a:t>
            </a:r>
            <a:r>
              <a:rPr lang="en-US" dirty="0" err="1"/>
              <a:t>cảm</a:t>
            </a:r>
            <a:r>
              <a:rPr lang="en-US" baseline="0" dirty="0"/>
              <a:t> </a:t>
            </a:r>
            <a:r>
              <a:rPr lang="en-US" baseline="0" dirty="0" err="1"/>
              <a:t>giác</a:t>
            </a:r>
            <a:r>
              <a:rPr lang="en-US" baseline="0" dirty="0"/>
              <a:t> </a:t>
            </a:r>
            <a:r>
              <a:rPr lang="en-US" baseline="0" dirty="0" err="1"/>
              <a:t>quen</a:t>
            </a:r>
            <a:r>
              <a:rPr lang="en-US" baseline="0" dirty="0"/>
              <a:t> </a:t>
            </a:r>
            <a:r>
              <a:rPr lang="en-US" baseline="0" dirty="0" err="1"/>
              <a:t>thuộc</a:t>
            </a:r>
            <a:endParaRPr lang="en-US" baseline="0" dirty="0"/>
          </a:p>
          <a:p>
            <a:r>
              <a:rPr lang="en-US" dirty="0"/>
              <a:t>Efficient : </a:t>
            </a:r>
            <a:r>
              <a:rPr lang="en-US" dirty="0" err="1"/>
              <a:t>hiệu</a:t>
            </a:r>
            <a:r>
              <a:rPr lang="en-US" baseline="0" dirty="0"/>
              <a:t> </a:t>
            </a:r>
            <a:r>
              <a:rPr lang="en-US" baseline="0" dirty="0" err="1"/>
              <a:t>quả</a:t>
            </a:r>
            <a:endParaRPr lang="en-US" baseline="0" dirty="0"/>
          </a:p>
          <a:p>
            <a:r>
              <a:rPr lang="en-US" baseline="0" dirty="0"/>
              <a:t>Feedback: </a:t>
            </a:r>
            <a:r>
              <a:rPr lang="en-US" baseline="0" dirty="0" err="1"/>
              <a:t>khi</a:t>
            </a:r>
            <a:r>
              <a:rPr lang="en-US" baseline="0" dirty="0"/>
              <a:t> </a:t>
            </a:r>
            <a:r>
              <a:rPr lang="en-US" baseline="0" dirty="0" err="1"/>
              <a:t>người</a:t>
            </a:r>
            <a:r>
              <a:rPr lang="en-US" baseline="0" dirty="0"/>
              <a:t> </a:t>
            </a:r>
            <a:r>
              <a:rPr lang="en-US" baseline="0" dirty="0" err="1"/>
              <a:t>dùng</a:t>
            </a:r>
            <a:r>
              <a:rPr lang="en-US" baseline="0" dirty="0"/>
              <a:t> </a:t>
            </a:r>
            <a:r>
              <a:rPr lang="en-US" baseline="0" dirty="0" err="1"/>
              <a:t>sử</a:t>
            </a:r>
            <a:r>
              <a:rPr lang="en-US" baseline="0" dirty="0"/>
              <a:t> </a:t>
            </a:r>
            <a:r>
              <a:rPr lang="en-US" baseline="0" dirty="0" err="1"/>
              <a:t>dụng</a:t>
            </a:r>
            <a:r>
              <a:rPr lang="en-US" baseline="0" dirty="0"/>
              <a:t> -&gt; app </a:t>
            </a:r>
            <a:r>
              <a:rPr lang="en-US" baseline="0" dirty="0" err="1"/>
              <a:t>phản</a:t>
            </a:r>
            <a:r>
              <a:rPr lang="en-US" baseline="0" dirty="0"/>
              <a:t> </a:t>
            </a:r>
            <a:r>
              <a:rPr lang="en-US" baseline="0" dirty="0" err="1"/>
              <a:t>hồi</a:t>
            </a:r>
            <a:endParaRPr lang="en-US" baseline="0" dirty="0"/>
          </a:p>
          <a:p>
            <a:r>
              <a:rPr lang="en-US" baseline="0" dirty="0"/>
              <a:t>Navigate : </a:t>
            </a:r>
            <a:r>
              <a:rPr lang="en-US" baseline="0" dirty="0" err="1"/>
              <a:t>dễ</a:t>
            </a:r>
            <a:r>
              <a:rPr lang="en-US" baseline="0" dirty="0"/>
              <a:t> </a:t>
            </a:r>
            <a:r>
              <a:rPr lang="en-US" baseline="0" dirty="0" err="1"/>
              <a:t>điều</a:t>
            </a:r>
            <a:r>
              <a:rPr lang="en-US" baseline="0" dirty="0"/>
              <a:t> </a:t>
            </a:r>
            <a:r>
              <a:rPr lang="en-US" baseline="0" dirty="0" err="1"/>
              <a:t>hướng</a:t>
            </a:r>
            <a:endParaRPr lang="en-US" baseline="0" dirty="0"/>
          </a:p>
          <a:p>
            <a:r>
              <a:rPr lang="en-US" baseline="0" dirty="0"/>
              <a:t>Consistent: </a:t>
            </a:r>
            <a:r>
              <a:rPr lang="en-US" baseline="0" dirty="0" err="1"/>
              <a:t>Có</a:t>
            </a:r>
            <a:r>
              <a:rPr lang="en-US" baseline="0" dirty="0"/>
              <a:t> </a:t>
            </a:r>
            <a:r>
              <a:rPr lang="en-US" baseline="0" dirty="0" err="1"/>
              <a:t>tính</a:t>
            </a:r>
            <a:r>
              <a:rPr lang="en-US" baseline="0" dirty="0"/>
              <a:t> </a:t>
            </a:r>
            <a:r>
              <a:rPr lang="en-US" baseline="0" dirty="0" err="1"/>
              <a:t>Nhất</a:t>
            </a:r>
            <a:r>
              <a:rPr lang="en-US" baseline="0" dirty="0"/>
              <a:t> </a:t>
            </a:r>
            <a:r>
              <a:rPr lang="en-US" baseline="0" dirty="0" err="1"/>
              <a:t>quán</a:t>
            </a:r>
            <a:endParaRPr lang="en-US" baseline="0" dirty="0"/>
          </a:p>
          <a:p>
            <a:r>
              <a:rPr lang="en-US" baseline="0" dirty="0"/>
              <a:t>Errors : </a:t>
            </a:r>
            <a:r>
              <a:rPr lang="en-US" baseline="0" dirty="0" err="1"/>
              <a:t>ít</a:t>
            </a:r>
            <a:r>
              <a:rPr lang="en-US" baseline="0" dirty="0"/>
              <a:t> </a:t>
            </a:r>
            <a:r>
              <a:rPr lang="en-US" baseline="0" dirty="0" err="1"/>
              <a:t>lỗi</a:t>
            </a:r>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ECCDED7A-DAF3-49A3-B1FE-C9A07ECDFB63}" type="slidenum">
              <a:rPr lang="en-US" smtClean="0"/>
              <a:t>22</a:t>
            </a:fld>
            <a:endParaRPr lang="en-US"/>
          </a:p>
        </p:txBody>
      </p:sp>
    </p:spTree>
    <p:extLst>
      <p:ext uri="{BB962C8B-B14F-4D97-AF65-F5344CB8AC3E}">
        <p14:creationId xmlns:p14="http://schemas.microsoft.com/office/powerpoint/2010/main" val="4201709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Lợi</a:t>
            </a:r>
            <a:r>
              <a:rPr lang="en-US" dirty="0"/>
              <a:t> </a:t>
            </a:r>
            <a:r>
              <a:rPr lang="en-US" dirty="0" err="1"/>
              <a:t>ích</a:t>
            </a:r>
            <a:r>
              <a:rPr lang="en-US" dirty="0"/>
              <a:t> </a:t>
            </a:r>
            <a:r>
              <a:rPr lang="en-US" dirty="0" err="1"/>
              <a:t>đem</a:t>
            </a:r>
            <a:r>
              <a:rPr lang="en-US" dirty="0"/>
              <a:t> </a:t>
            </a:r>
            <a:r>
              <a:rPr lang="en-US" dirty="0" err="1"/>
              <a:t>lại</a:t>
            </a:r>
            <a:r>
              <a:rPr lang="en-US" dirty="0"/>
              <a:t> </a:t>
            </a:r>
            <a:r>
              <a:rPr lang="en-US" dirty="0" err="1"/>
              <a:t>cho</a:t>
            </a:r>
            <a:r>
              <a:rPr lang="en-US" dirty="0"/>
              <a:t> </a:t>
            </a:r>
            <a:r>
              <a:rPr lang="en-US" dirty="0" err="1"/>
              <a:t>các</a:t>
            </a:r>
            <a:r>
              <a:rPr lang="en-US" dirty="0"/>
              <a:t> </a:t>
            </a:r>
            <a:r>
              <a:rPr lang="en-US" dirty="0" err="1"/>
              <a:t>cửa</a:t>
            </a:r>
            <a:r>
              <a:rPr lang="en-US" dirty="0"/>
              <a:t> hang – food court:</a:t>
            </a:r>
          </a:p>
          <a:p>
            <a:r>
              <a:rPr lang="en-US" dirty="0"/>
              <a:t>- </a:t>
            </a:r>
          </a:p>
        </p:txBody>
      </p:sp>
      <p:sp>
        <p:nvSpPr>
          <p:cNvPr id="4" name="Slide Number Placeholder 3"/>
          <p:cNvSpPr>
            <a:spLocks noGrp="1"/>
          </p:cNvSpPr>
          <p:nvPr>
            <p:ph type="sldNum" sz="quarter" idx="5"/>
          </p:nvPr>
        </p:nvSpPr>
        <p:spPr/>
        <p:txBody>
          <a:bodyPr/>
          <a:lstStyle/>
          <a:p>
            <a:fld id="{ECCDED7A-DAF3-49A3-B1FE-C9A07ECDFB63}" type="slidenum">
              <a:rPr lang="en-US" smtClean="0"/>
              <a:t>23</a:t>
            </a:fld>
            <a:endParaRPr lang="en-US"/>
          </a:p>
        </p:txBody>
      </p:sp>
    </p:spTree>
    <p:extLst>
      <p:ext uri="{BB962C8B-B14F-4D97-AF65-F5344CB8AC3E}">
        <p14:creationId xmlns:p14="http://schemas.microsoft.com/office/powerpoint/2010/main" val="4114537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DED7A-DAF3-49A3-B1FE-C9A07ECDFB63}" type="slidenum">
              <a:rPr lang="en-US" smtClean="0"/>
              <a:t>25</a:t>
            </a:fld>
            <a:endParaRPr lang="en-US"/>
          </a:p>
        </p:txBody>
      </p:sp>
    </p:spTree>
    <p:extLst>
      <p:ext uri="{BB962C8B-B14F-4D97-AF65-F5344CB8AC3E}">
        <p14:creationId xmlns:p14="http://schemas.microsoft.com/office/powerpoint/2010/main" val="1886994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Phát triển hệ thống quản lý back-end với đầy đủ tính năng hơn cho các nhà hàng để hình thành một sản phẩm hoàn chỉnh từ ngoài vào trong.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Tăn</a:t>
            </a:r>
            <a:r>
              <a:rPr lang="en-US" sz="1200" kern="1200" baseline="0" dirty="0">
                <a:solidFill>
                  <a:schemeClr val="tx1"/>
                </a:solidFill>
                <a:effectLst/>
                <a:latin typeface="+mn-lt"/>
                <a:ea typeface="+mn-ea"/>
                <a:cs typeface="+mn-cs"/>
              </a:rPr>
              <a:t> cường bảo mật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CDED7A-DAF3-49A3-B1FE-C9A07ECDFB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443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Nhằm</a:t>
            </a:r>
            <a:r>
              <a:rPr lang="en-US" dirty="0"/>
              <a:t> </a:t>
            </a:r>
            <a:r>
              <a:rPr lang="en-US" dirty="0" err="1"/>
              <a:t>giúp</a:t>
            </a:r>
            <a:r>
              <a:rPr lang="en-US" dirty="0"/>
              <a:t> </a:t>
            </a:r>
            <a:r>
              <a:rPr lang="en-US" dirty="0" err="1"/>
              <a:t>khách</a:t>
            </a:r>
            <a:r>
              <a:rPr lang="en-US" dirty="0"/>
              <a:t> </a:t>
            </a:r>
            <a:r>
              <a:rPr lang="en-US" dirty="0" err="1"/>
              <a:t>hàng</a:t>
            </a:r>
            <a:r>
              <a:rPr lang="en-US" dirty="0"/>
              <a:t> </a:t>
            </a:r>
            <a:r>
              <a:rPr lang="en-US" dirty="0" err="1"/>
              <a:t>thuận</a:t>
            </a:r>
            <a:r>
              <a:rPr lang="en-US" dirty="0"/>
              <a:t> </a:t>
            </a:r>
            <a:r>
              <a:rPr lang="en-US" dirty="0" err="1"/>
              <a:t>tiện</a:t>
            </a:r>
            <a:r>
              <a:rPr lang="en-US" dirty="0"/>
              <a:t> h</a:t>
            </a:r>
            <a:r>
              <a:rPr lang="vi-VN" dirty="0"/>
              <a:t>ơ</a:t>
            </a:r>
            <a:r>
              <a:rPr lang="en-US" dirty="0"/>
              <a:t>n </a:t>
            </a:r>
            <a:r>
              <a:rPr lang="en-US" dirty="0" err="1"/>
              <a:t>trong</a:t>
            </a:r>
            <a:r>
              <a:rPr lang="en-US" dirty="0"/>
              <a:t> </a:t>
            </a:r>
            <a:r>
              <a:rPr lang="en-US" dirty="0" err="1"/>
              <a:t>việc</a:t>
            </a:r>
            <a:r>
              <a:rPr lang="en-US" dirty="0"/>
              <a:t> </a:t>
            </a:r>
            <a:r>
              <a:rPr lang="en-US" dirty="0" err="1"/>
              <a:t>thanh</a:t>
            </a:r>
            <a:r>
              <a:rPr lang="en-US" dirty="0"/>
              <a:t> </a:t>
            </a:r>
            <a:r>
              <a:rPr lang="en-US" dirty="0" err="1"/>
              <a:t>toán</a:t>
            </a:r>
            <a:r>
              <a:rPr lang="en-US" dirty="0"/>
              <a:t>, </a:t>
            </a:r>
            <a:r>
              <a:rPr lang="en-US" dirty="0" err="1"/>
              <a:t>chúng</a:t>
            </a:r>
            <a:r>
              <a:rPr lang="en-US" dirty="0"/>
              <a:t> </a:t>
            </a:r>
            <a:r>
              <a:rPr lang="en-US" dirty="0" err="1"/>
              <a:t>tôi</a:t>
            </a:r>
            <a:r>
              <a:rPr lang="en-US" dirty="0"/>
              <a:t> </a:t>
            </a:r>
            <a:r>
              <a:rPr lang="en-US" dirty="0" err="1"/>
              <a:t>sẽ</a:t>
            </a:r>
            <a:r>
              <a:rPr lang="en-US" dirty="0"/>
              <a:t> </a:t>
            </a:r>
            <a:r>
              <a:rPr lang="en-US" dirty="0" err="1"/>
              <a:t>liên</a:t>
            </a:r>
            <a:r>
              <a:rPr lang="en-US" dirty="0"/>
              <a:t> </a:t>
            </a:r>
            <a:r>
              <a:rPr lang="en-US" dirty="0" err="1"/>
              <a:t>kết</a:t>
            </a:r>
            <a:r>
              <a:rPr lang="en-US" dirty="0"/>
              <a:t> </a:t>
            </a:r>
            <a:r>
              <a:rPr lang="en-US" dirty="0" err="1"/>
              <a:t>với</a:t>
            </a:r>
            <a:r>
              <a:rPr lang="en-US" dirty="0"/>
              <a:t> </a:t>
            </a:r>
            <a:r>
              <a:rPr lang="en-US" dirty="0" err="1"/>
              <a:t>các</a:t>
            </a:r>
            <a:r>
              <a:rPr lang="en-US" dirty="0"/>
              <a:t> </a:t>
            </a:r>
            <a:r>
              <a:rPr lang="en-US" dirty="0" err="1"/>
              <a:t>công</a:t>
            </a:r>
            <a:r>
              <a:rPr lang="en-US" dirty="0"/>
              <a:t> </a:t>
            </a:r>
            <a:r>
              <a:rPr lang="en-US" dirty="0" err="1"/>
              <a:t>thanh</a:t>
            </a:r>
            <a:r>
              <a:rPr lang="en-US" dirty="0"/>
              <a:t> </a:t>
            </a:r>
            <a:r>
              <a:rPr lang="en-US" dirty="0" err="1"/>
              <a:t>toán</a:t>
            </a:r>
            <a:r>
              <a:rPr lang="en-US" dirty="0"/>
              <a:t> </a:t>
            </a:r>
            <a:r>
              <a:rPr lang="en-US" dirty="0" err="1"/>
              <a:t>điện</a:t>
            </a:r>
            <a:r>
              <a:rPr lang="en-US" dirty="0"/>
              <a:t> </a:t>
            </a:r>
            <a:r>
              <a:rPr lang="en-US" dirty="0" err="1"/>
              <a:t>tử</a:t>
            </a:r>
            <a:r>
              <a:rPr lang="en-US" dirty="0"/>
              <a:t> </a:t>
            </a:r>
            <a:r>
              <a:rPr lang="en-US" dirty="0" err="1"/>
              <a:t>hiện</a:t>
            </a:r>
            <a:r>
              <a:rPr lang="en-US" dirty="0"/>
              <a:t> nay </a:t>
            </a:r>
            <a:r>
              <a:rPr lang="en-US" dirty="0" err="1"/>
              <a:t>nh</a:t>
            </a:r>
            <a:r>
              <a:rPr lang="vi-VN" dirty="0"/>
              <a:t>ư</a:t>
            </a:r>
            <a:r>
              <a:rPr lang="en-US" dirty="0"/>
              <a:t> Momo, </a:t>
            </a:r>
            <a:r>
              <a:rPr lang="en-US" dirty="0" err="1"/>
              <a:t>VNPay</a:t>
            </a:r>
            <a:r>
              <a:rPr lang="en-US" dirty="0"/>
              <a:t>, </a:t>
            </a:r>
            <a:r>
              <a:rPr lang="en-US" dirty="0" err="1"/>
              <a:t>ZaloPay</a:t>
            </a:r>
            <a:r>
              <a:rPr lang="en-US" dirty="0"/>
              <a:t>, </a:t>
            </a:r>
            <a:r>
              <a:rPr lang="en-US" dirty="0" err="1"/>
              <a:t>Moca</a:t>
            </a:r>
            <a:r>
              <a:rPr lang="en-US" dirty="0"/>
              <a:t>, …</a:t>
            </a:r>
          </a:p>
        </p:txBody>
      </p:sp>
      <p:sp>
        <p:nvSpPr>
          <p:cNvPr id="4" name="Slide Number Placeholder 3"/>
          <p:cNvSpPr>
            <a:spLocks noGrp="1"/>
          </p:cNvSpPr>
          <p:nvPr>
            <p:ph type="sldNum" sz="quarter" idx="5"/>
          </p:nvPr>
        </p:nvSpPr>
        <p:spPr/>
        <p:txBody>
          <a:bodyPr/>
          <a:lstStyle/>
          <a:p>
            <a:fld id="{ECCDED7A-DAF3-49A3-B1FE-C9A07ECDFB63}" type="slidenum">
              <a:rPr lang="en-US" smtClean="0"/>
              <a:t>27</a:t>
            </a:fld>
            <a:endParaRPr lang="en-US"/>
          </a:p>
        </p:txBody>
      </p:sp>
    </p:spTree>
    <p:extLst>
      <p:ext uri="{BB962C8B-B14F-4D97-AF65-F5344CB8AC3E}">
        <p14:creationId xmlns:p14="http://schemas.microsoft.com/office/powerpoint/2010/main" val="144694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Vấn</a:t>
            </a:r>
            <a:r>
              <a:rPr lang="en-US" dirty="0"/>
              <a:t> </a:t>
            </a:r>
            <a:r>
              <a:rPr lang="en-US" dirty="0" err="1"/>
              <a:t>đề</a:t>
            </a:r>
            <a:r>
              <a:rPr lang="en-US" dirty="0"/>
              <a:t> </a:t>
            </a:r>
            <a:r>
              <a:rPr lang="en-US" dirty="0" err="1"/>
              <a:t>của</a:t>
            </a:r>
            <a:r>
              <a:rPr lang="en-US" dirty="0"/>
              <a:t> </a:t>
            </a:r>
            <a:r>
              <a:rPr lang="en-US" dirty="0" err="1"/>
              <a:t>các</a:t>
            </a:r>
            <a:r>
              <a:rPr lang="en-US" dirty="0"/>
              <a:t> food court </a:t>
            </a:r>
            <a:r>
              <a:rPr lang="en-US" dirty="0" err="1"/>
              <a:t>gặp</a:t>
            </a:r>
            <a:r>
              <a:rPr lang="en-US" dirty="0"/>
              <a:t> </a:t>
            </a:r>
            <a:r>
              <a:rPr lang="en-US" dirty="0" err="1"/>
              <a:t>phải</a:t>
            </a:r>
            <a:r>
              <a:rPr lang="en-US" dirty="0"/>
              <a:t> ở </a:t>
            </a:r>
            <a:r>
              <a:rPr lang="en-US" dirty="0" err="1"/>
              <a:t>hiện</a:t>
            </a:r>
            <a:r>
              <a:rPr lang="en-US" dirty="0"/>
              <a:t> nay </a:t>
            </a:r>
            <a:r>
              <a:rPr lang="en-US" dirty="0" err="1"/>
              <a:t>là</a:t>
            </a:r>
            <a:r>
              <a:rPr lang="en-US" dirty="0"/>
              <a:t>:</a:t>
            </a:r>
          </a:p>
          <a:p>
            <a:r>
              <a:rPr lang="en-US" dirty="0"/>
              <a:t>+ </a:t>
            </a:r>
            <a:r>
              <a:rPr lang="en-US" dirty="0" err="1"/>
              <a:t>Khách</a:t>
            </a:r>
            <a:r>
              <a:rPr lang="en-US" dirty="0"/>
              <a:t> </a:t>
            </a:r>
            <a:r>
              <a:rPr lang="en-US" dirty="0" err="1"/>
              <a:t>hàng</a:t>
            </a:r>
            <a:r>
              <a:rPr lang="en-US" dirty="0"/>
              <a:t>: </a:t>
            </a:r>
            <a:r>
              <a:rPr lang="vi-VN" dirty="0"/>
              <a:t>đứng xếp hàng đôi khi sẽ khiến họ khó chịu và mất thời gian chờ đến lượt, bên cạnh nhiều yếu tố phát sinh trong khi xếp hang</a:t>
            </a:r>
            <a:r>
              <a:rPr lang="en-US" dirty="0"/>
              <a:t> </a:t>
            </a:r>
            <a:r>
              <a:rPr lang="en-US" dirty="0" err="1"/>
              <a:t>nh</a:t>
            </a:r>
            <a:r>
              <a:rPr lang="vi-VN" dirty="0"/>
              <a:t>ư</a:t>
            </a:r>
            <a:r>
              <a:rPr lang="en-US" dirty="0"/>
              <a:t> </a:t>
            </a:r>
            <a:r>
              <a:rPr lang="en-US" dirty="0" err="1"/>
              <a:t>chen</a:t>
            </a:r>
            <a:r>
              <a:rPr lang="en-US" dirty="0"/>
              <a:t> </a:t>
            </a:r>
            <a:r>
              <a:rPr lang="en-US" dirty="0" err="1"/>
              <a:t>lấn</a:t>
            </a:r>
            <a:r>
              <a:rPr lang="en-US" dirty="0"/>
              <a:t>, </a:t>
            </a:r>
            <a:r>
              <a:rPr lang="en-US" dirty="0" err="1"/>
              <a:t>tới</a:t>
            </a:r>
            <a:r>
              <a:rPr lang="en-US" dirty="0"/>
              <a:t> l</a:t>
            </a:r>
            <a:r>
              <a:rPr lang="vi-VN" dirty="0"/>
              <a:t>ư</a:t>
            </a:r>
            <a:r>
              <a:rPr lang="en-US" dirty="0" err="1"/>
              <a:t>ợt</a:t>
            </a:r>
            <a:r>
              <a:rPr lang="en-US" dirty="0"/>
              <a:t> </a:t>
            </a:r>
            <a:r>
              <a:rPr lang="en-US" dirty="0" err="1"/>
              <a:t>đặt</a:t>
            </a:r>
            <a:r>
              <a:rPr lang="en-US" dirty="0"/>
              <a:t> </a:t>
            </a:r>
            <a:r>
              <a:rPr lang="en-US" dirty="0" err="1"/>
              <a:t>hàng</a:t>
            </a:r>
            <a:r>
              <a:rPr lang="en-US" dirty="0"/>
              <a:t> </a:t>
            </a:r>
            <a:r>
              <a:rPr lang="en-US" dirty="0" err="1"/>
              <a:t>thì</a:t>
            </a:r>
            <a:r>
              <a:rPr lang="en-US" dirty="0"/>
              <a:t> </a:t>
            </a:r>
            <a:r>
              <a:rPr lang="en-US" dirty="0" err="1"/>
              <a:t>món</a:t>
            </a:r>
            <a:r>
              <a:rPr lang="en-US" dirty="0"/>
              <a:t> </a:t>
            </a:r>
            <a:r>
              <a:rPr lang="en-US" dirty="0" err="1"/>
              <a:t>ăn</a:t>
            </a:r>
            <a:r>
              <a:rPr lang="en-US" dirty="0"/>
              <a:t> </a:t>
            </a:r>
            <a:r>
              <a:rPr lang="en-US" dirty="0" err="1"/>
              <a:t>hết</a:t>
            </a:r>
            <a:r>
              <a:rPr lang="vi-VN" dirty="0"/>
              <a:t>.</a:t>
            </a:r>
            <a:r>
              <a:rPr lang="en-US" dirty="0"/>
              <a:t> </a:t>
            </a:r>
            <a:r>
              <a:rPr lang="en-US" dirty="0" err="1"/>
              <a:t>Thậm</a:t>
            </a:r>
            <a:r>
              <a:rPr lang="en-US" dirty="0"/>
              <a:t> </a:t>
            </a:r>
            <a:r>
              <a:rPr lang="en-US" dirty="0" err="1"/>
              <a:t>chí</a:t>
            </a:r>
            <a:r>
              <a:rPr lang="en-US" dirty="0"/>
              <a:t> </a:t>
            </a:r>
            <a:r>
              <a:rPr lang="en-US" dirty="0" err="1"/>
              <a:t>khách</a:t>
            </a:r>
            <a:r>
              <a:rPr lang="en-US" dirty="0"/>
              <a:t> </a:t>
            </a:r>
            <a:r>
              <a:rPr lang="en-US" dirty="0" err="1"/>
              <a:t>hàng</a:t>
            </a:r>
            <a:r>
              <a:rPr lang="en-US" dirty="0"/>
              <a:t> </a:t>
            </a:r>
            <a:r>
              <a:rPr lang="en-US" dirty="0" err="1"/>
              <a:t>muốn</a:t>
            </a:r>
            <a:r>
              <a:rPr lang="en-US" dirty="0"/>
              <a:t> </a:t>
            </a:r>
            <a:r>
              <a:rPr lang="en-US" dirty="0" err="1"/>
              <a:t>ăn</a:t>
            </a:r>
            <a:r>
              <a:rPr lang="en-US" dirty="0"/>
              <a:t> 2 </a:t>
            </a:r>
            <a:r>
              <a:rPr lang="en-US" dirty="0" err="1"/>
              <a:t>món</a:t>
            </a:r>
            <a:r>
              <a:rPr lang="en-US" dirty="0"/>
              <a:t> </a:t>
            </a:r>
            <a:r>
              <a:rPr lang="en-US" dirty="0" err="1"/>
              <a:t>của</a:t>
            </a:r>
            <a:r>
              <a:rPr lang="en-US" dirty="0"/>
              <a:t> 2 </a:t>
            </a:r>
            <a:r>
              <a:rPr lang="en-US" dirty="0" err="1"/>
              <a:t>nhà</a:t>
            </a:r>
            <a:r>
              <a:rPr lang="en-US" dirty="0"/>
              <a:t> </a:t>
            </a:r>
            <a:r>
              <a:rPr lang="en-US" dirty="0" err="1"/>
              <a:t>hàng</a:t>
            </a:r>
            <a:r>
              <a:rPr lang="en-US" dirty="0"/>
              <a:t> </a:t>
            </a:r>
            <a:r>
              <a:rPr lang="en-US" dirty="0" err="1"/>
              <a:t>đông</a:t>
            </a:r>
            <a:r>
              <a:rPr lang="en-US" dirty="0"/>
              <a:t> </a:t>
            </a:r>
            <a:r>
              <a:rPr lang="en-US" dirty="0" err="1"/>
              <a:t>khách</a:t>
            </a:r>
            <a:r>
              <a:rPr lang="en-US" dirty="0"/>
              <a:t> </a:t>
            </a:r>
            <a:r>
              <a:rPr lang="en-US" dirty="0" err="1"/>
              <a:t>nhất</a:t>
            </a:r>
            <a:r>
              <a:rPr lang="en-US" dirty="0"/>
              <a:t> </a:t>
            </a:r>
            <a:r>
              <a:rPr lang="en-US" dirty="0" err="1"/>
              <a:t>của</a:t>
            </a:r>
            <a:r>
              <a:rPr lang="en-US" dirty="0"/>
              <a:t> food court </a:t>
            </a:r>
            <a:r>
              <a:rPr lang="en-US" dirty="0" err="1"/>
              <a:t>ấy</a:t>
            </a:r>
            <a:r>
              <a:rPr lang="en-US" dirty="0"/>
              <a:t> </a:t>
            </a:r>
            <a:r>
              <a:rPr lang="en-US" dirty="0" err="1"/>
              <a:t>thì</a:t>
            </a:r>
            <a:r>
              <a:rPr lang="en-US" dirty="0"/>
              <a:t> </a:t>
            </a:r>
            <a:r>
              <a:rPr lang="en-US" dirty="0" err="1"/>
              <a:t>vị</a:t>
            </a:r>
            <a:r>
              <a:rPr lang="en-US" dirty="0"/>
              <a:t> </a:t>
            </a:r>
            <a:r>
              <a:rPr lang="en-US" dirty="0" err="1"/>
              <a:t>khách</a:t>
            </a:r>
            <a:r>
              <a:rPr lang="en-US" dirty="0"/>
              <a:t> </a:t>
            </a:r>
            <a:r>
              <a:rPr lang="en-US" dirty="0" err="1"/>
              <a:t>ấy</a:t>
            </a:r>
            <a:r>
              <a:rPr lang="en-US" dirty="0"/>
              <a:t> </a:t>
            </a:r>
            <a:r>
              <a:rPr lang="en-US" dirty="0" err="1"/>
              <a:t>phải</a:t>
            </a:r>
            <a:r>
              <a:rPr lang="en-US" dirty="0"/>
              <a:t> </a:t>
            </a:r>
            <a:r>
              <a:rPr lang="en-US" dirty="0" err="1"/>
              <a:t>xếp</a:t>
            </a:r>
            <a:r>
              <a:rPr lang="en-US" dirty="0"/>
              <a:t> </a:t>
            </a:r>
            <a:r>
              <a:rPr lang="en-US" dirty="0" err="1"/>
              <a:t>hàng</a:t>
            </a:r>
            <a:r>
              <a:rPr lang="en-US" dirty="0"/>
              <a:t> 2 </a:t>
            </a:r>
            <a:r>
              <a:rPr lang="en-US" dirty="0" err="1"/>
              <a:t>lần</a:t>
            </a:r>
            <a:r>
              <a:rPr lang="en-US" dirty="0"/>
              <a:t>.</a:t>
            </a:r>
          </a:p>
          <a:p>
            <a:r>
              <a:rPr lang="en-US" dirty="0"/>
              <a:t>+ </a:t>
            </a:r>
            <a:r>
              <a:rPr lang="en-US" dirty="0" err="1"/>
              <a:t>Nhà</a:t>
            </a:r>
            <a:r>
              <a:rPr lang="en-US" dirty="0"/>
              <a:t> </a:t>
            </a:r>
            <a:r>
              <a:rPr lang="vi-VN" dirty="0"/>
              <a:t>hàng, nhận đơn đặt hàng sẽ cần 1 đến 2 nhân viên, có thể lên tới 3 đến 4 nhân viên vào giờ cao điểm. Cũng có nguy cơ các yếu tố con người như khi nhân viên nghe nhầm hoặc nhận sai lệnh.</a:t>
            </a:r>
            <a:r>
              <a:rPr lang="en-US" dirty="0"/>
              <a:t> </a:t>
            </a:r>
          </a:p>
        </p:txBody>
      </p:sp>
      <p:sp>
        <p:nvSpPr>
          <p:cNvPr id="4" name="Slide Number Placeholder 3"/>
          <p:cNvSpPr>
            <a:spLocks noGrp="1"/>
          </p:cNvSpPr>
          <p:nvPr>
            <p:ph type="sldNum" sz="quarter" idx="5"/>
          </p:nvPr>
        </p:nvSpPr>
        <p:spPr/>
        <p:txBody>
          <a:bodyPr/>
          <a:lstStyle/>
          <a:p>
            <a:fld id="{ECCDED7A-DAF3-49A3-B1FE-C9A07ECDFB63}" type="slidenum">
              <a:rPr lang="en-US" smtClean="0"/>
              <a:t>5</a:t>
            </a:fld>
            <a:endParaRPr lang="en-US"/>
          </a:p>
        </p:txBody>
      </p:sp>
    </p:spTree>
    <p:extLst>
      <p:ext uri="{BB962C8B-B14F-4D97-AF65-F5344CB8AC3E}">
        <p14:creationId xmlns:p14="http://schemas.microsoft.com/office/powerpoint/2010/main" val="3060602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a:t>
            </a:r>
            <a:r>
              <a:rPr lang="en-US" dirty="0" err="1"/>
              <a:t>tôi</a:t>
            </a:r>
            <a:r>
              <a:rPr lang="en-US" dirty="0"/>
              <a:t> </a:t>
            </a:r>
            <a:r>
              <a:rPr lang="en-US" dirty="0" err="1"/>
              <a:t>sẽ</a:t>
            </a:r>
            <a:r>
              <a:rPr lang="en-US" dirty="0"/>
              <a:t> </a:t>
            </a:r>
            <a:r>
              <a:rPr lang="en-US" dirty="0" err="1"/>
              <a:t>mở</a:t>
            </a:r>
            <a:r>
              <a:rPr lang="en-US" dirty="0"/>
              <a:t> </a:t>
            </a:r>
            <a:r>
              <a:rPr lang="en-US" dirty="0" err="1"/>
              <a:t>rộng</a:t>
            </a:r>
            <a:r>
              <a:rPr lang="en-US" dirty="0"/>
              <a:t> </a:t>
            </a:r>
            <a:r>
              <a:rPr lang="en-US" dirty="0" err="1"/>
              <a:t>thêm</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quản</a:t>
            </a:r>
            <a:r>
              <a:rPr lang="en-US" dirty="0"/>
              <a:t> </a:t>
            </a:r>
            <a:r>
              <a:rPr lang="en-US" dirty="0" err="1"/>
              <a:t>lí</a:t>
            </a:r>
            <a:r>
              <a:rPr lang="en-US" dirty="0"/>
              <a:t> </a:t>
            </a:r>
            <a:r>
              <a:rPr lang="en-US" dirty="0" err="1"/>
              <a:t>nh</a:t>
            </a:r>
            <a:r>
              <a:rPr lang="vi-VN" dirty="0"/>
              <a:t>ư</a:t>
            </a:r>
            <a:r>
              <a:rPr lang="en-US" dirty="0"/>
              <a:t> : </a:t>
            </a:r>
            <a:r>
              <a:rPr lang="en-US" dirty="0" err="1"/>
              <a:t>các</a:t>
            </a:r>
            <a:r>
              <a:rPr lang="en-US" dirty="0"/>
              <a:t> </a:t>
            </a:r>
            <a:r>
              <a:rPr lang="en-US" dirty="0" err="1"/>
              <a:t>trung</a:t>
            </a:r>
            <a:r>
              <a:rPr lang="en-US" dirty="0"/>
              <a:t> </a:t>
            </a:r>
            <a:r>
              <a:rPr lang="en-US" dirty="0" err="1"/>
              <a:t>tâm</a:t>
            </a:r>
            <a:r>
              <a:rPr lang="en-US" dirty="0"/>
              <a:t> </a:t>
            </a:r>
            <a:r>
              <a:rPr lang="en-US" dirty="0" err="1"/>
              <a:t>th</a:t>
            </a:r>
            <a:r>
              <a:rPr lang="vi-VN" dirty="0"/>
              <a:t>ư</a:t>
            </a:r>
            <a:r>
              <a:rPr lang="en-US" dirty="0" err="1"/>
              <a:t>ơng</a:t>
            </a:r>
            <a:r>
              <a:rPr lang="en-US" dirty="0"/>
              <a:t> </a:t>
            </a:r>
            <a:r>
              <a:rPr lang="en-US" dirty="0" err="1"/>
              <a:t>mai</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thầu</a:t>
            </a:r>
            <a:r>
              <a:rPr lang="en-US" sz="1200" kern="1200" dirty="0">
                <a:solidFill>
                  <a:schemeClr val="tx1"/>
                </a:solidFill>
                <a:effectLst/>
                <a:latin typeface="+mn-lt"/>
                <a:ea typeface="+mn-ea"/>
                <a:cs typeface="+mn-cs"/>
              </a:rPr>
              <a:t> FC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campus FPTU </a:t>
            </a:r>
            <a:r>
              <a:rPr lang="en-US" sz="1200" kern="1200" dirty="0" err="1">
                <a:solidFill>
                  <a:schemeClr val="tx1"/>
                </a:solidFill>
                <a:effectLst/>
                <a:latin typeface="+mn-lt"/>
                <a:ea typeface="+mn-ea"/>
                <a:cs typeface="+mn-cs"/>
              </a:rPr>
              <a:t>quận</a:t>
            </a:r>
            <a:r>
              <a:rPr lang="en-US" sz="1200" kern="1200" dirty="0">
                <a:solidFill>
                  <a:schemeClr val="tx1"/>
                </a:solidFill>
                <a:effectLst/>
                <a:latin typeface="+mn-lt"/>
                <a:ea typeface="+mn-ea"/>
                <a:cs typeface="+mn-cs"/>
              </a:rPr>
              <a:t> 9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CCDED7A-DAF3-49A3-B1FE-C9A07ECDFB63}" type="slidenum">
              <a:rPr lang="en-US" smtClean="0"/>
              <a:t>28</a:t>
            </a:fld>
            <a:endParaRPr lang="en-US"/>
          </a:p>
        </p:txBody>
      </p:sp>
    </p:spTree>
    <p:extLst>
      <p:ext uri="{BB962C8B-B14F-4D97-AF65-F5344CB8AC3E}">
        <p14:creationId xmlns:p14="http://schemas.microsoft.com/office/powerpoint/2010/main" val="528937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Trước áp</a:t>
            </a:r>
            <a:r>
              <a:rPr lang="en-US" baseline="0" dirty="0"/>
              <a:t> dụng cách sắp xếp này, hệ thống chúng tôi gặp một vấn đề như sau :</a:t>
            </a:r>
          </a:p>
          <a:p>
            <a:r>
              <a:rPr lang="en-US" baseline="0" dirty="0"/>
              <a:t>	+ vào giờ cao điểm, lượng khách tăng 1 cách bất thường =&gt; khiến khách hàng phải xếp hàng đợi dài, và những order của khách đặt lịch nhận </a:t>
            </a:r>
            <a:r>
              <a:rPr lang="en-US" baseline="0" dirty="0" err="1"/>
              <a:t>ko</a:t>
            </a:r>
            <a:r>
              <a:rPr lang="en-US" baseline="0" dirty="0"/>
              <a:t> đúng hẹn</a:t>
            </a:r>
          </a:p>
          <a:p>
            <a:r>
              <a:rPr lang="en-US" baseline="0" dirty="0"/>
              <a:t>Bởi vì Khả năng chịu tải ở mỗi cửa hàng vào 1 thời điểm nhất định là có hạng. </a:t>
            </a:r>
          </a:p>
          <a:p>
            <a:r>
              <a:rPr lang="en-US" baseline="0" dirty="0"/>
              <a:t>Để giảm thiểu vấn đế trên, chúng tôi phải thực hiện việc điều tiết các order này.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CDED7A-DAF3-49A3-B1FE-C9A07ECDFB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81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Chúng</a:t>
            </a:r>
            <a:r>
              <a:rPr lang="en-US" baseline="0" dirty="0"/>
              <a:t> tôi cần 1 hàng đợi để quản lí thứ tự của các order tại 1 thời điểm nhất định</a:t>
            </a:r>
          </a:p>
          <a:p>
            <a:r>
              <a:rPr lang="en-US" baseline="0" dirty="0"/>
              <a:t>Hàng đợi đó chúng tôi gọi là BLOCK</a:t>
            </a:r>
          </a:p>
          <a:p>
            <a:r>
              <a:rPr lang="en-US" baseline="0" dirty="0"/>
              <a:t>	BLOCK : năng lực đáp ứng món ăn mỗi 10f là bao nhiêu</a:t>
            </a:r>
          </a:p>
          <a:p>
            <a:r>
              <a:rPr lang="en-US" baseline="0" dirty="0" err="1"/>
              <a:t>Vd</a:t>
            </a:r>
            <a:r>
              <a:rPr lang="en-US" baseline="0" dirty="0"/>
              <a:t> : trong 10 tui thực hiện </a:t>
            </a:r>
            <a:r>
              <a:rPr lang="en-US" baseline="0" dirty="0" err="1"/>
              <a:t>đc</a:t>
            </a:r>
            <a:r>
              <a:rPr lang="en-US" baseline="0" dirty="0"/>
              <a:t> 20 món ăn, nhưng có nhà hàng sẽ thực hiện </a:t>
            </a:r>
            <a:r>
              <a:rPr lang="en-US" baseline="0" dirty="0" err="1"/>
              <a:t>đc</a:t>
            </a:r>
            <a:r>
              <a:rPr lang="en-US" baseline="0" dirty="0"/>
              <a:t> ít hơn hay nhiều hơn con số đó =&gt; dựa trên các thông số quá khứ và kinh nghiệm của họ</a:t>
            </a:r>
          </a:p>
          <a:p>
            <a:r>
              <a:rPr lang="en-US" baseline="0" dirty="0"/>
              <a:t>GIỚI THIỆU 2 loại order (ăn ngay – đặt giờ)</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CDED7A-DAF3-49A3-B1FE-C9A07ECDFB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447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Vào lúc 12H, đây là thời gian cao điểm.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Khách hàng đặt trước qua app mobile chỉ được đặt trước 70% tổng số slot trong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Khi block đã đầy 70%, khách hàng đặt lịch(S) sẽ được thông báo, khách hàng sẽ phải chủ động đặt ở khung giờ khác.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30% còn lại sẽ giành cho visitor.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CDED7A-DAF3-49A3-B1FE-C9A07ECDFB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084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CDED7A-DAF3-49A3-B1FE-C9A07ECDFB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17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t>
            </a:r>
            <a:r>
              <a:rPr lang="en-US" dirty="0" err="1"/>
              <a:t>đó</a:t>
            </a:r>
            <a:r>
              <a:rPr lang="en-US" dirty="0"/>
              <a:t>, </a:t>
            </a:r>
            <a:r>
              <a:rPr lang="en-US" dirty="0" err="1"/>
              <a:t>chúng</a:t>
            </a:r>
            <a:r>
              <a:rPr lang="en-US" dirty="0"/>
              <a:t> </a:t>
            </a:r>
            <a:r>
              <a:rPr lang="en-US" dirty="0" err="1"/>
              <a:t>tôi</a:t>
            </a:r>
            <a:r>
              <a:rPr lang="en-US" dirty="0"/>
              <a:t> </a:t>
            </a:r>
            <a:r>
              <a:rPr lang="en-US" dirty="0" err="1"/>
              <a:t>đã</a:t>
            </a:r>
            <a:r>
              <a:rPr lang="en-US" dirty="0"/>
              <a:t> </a:t>
            </a:r>
            <a:r>
              <a:rPr lang="en-US" dirty="0" err="1"/>
              <a:t>phát</a:t>
            </a:r>
            <a:r>
              <a:rPr lang="en-US" dirty="0"/>
              <a:t> </a:t>
            </a:r>
            <a:r>
              <a:rPr lang="en-US" dirty="0" err="1"/>
              <a:t>triển</a:t>
            </a:r>
            <a:r>
              <a:rPr lang="en-US" dirty="0"/>
              <a:t> </a:t>
            </a:r>
            <a:r>
              <a:rPr lang="en-US" dirty="0" err="1"/>
              <a:t>nên</a:t>
            </a:r>
            <a:r>
              <a:rPr lang="en-US" dirty="0"/>
              <a:t> </a:t>
            </a:r>
            <a:r>
              <a:rPr lang="en-US" dirty="0" err="1"/>
              <a:t>hệ</a:t>
            </a:r>
            <a:r>
              <a:rPr lang="en-US" dirty="0"/>
              <a:t> </a:t>
            </a:r>
            <a:r>
              <a:rPr lang="en-US" dirty="0" err="1"/>
              <a:t>thống</a:t>
            </a:r>
            <a:r>
              <a:rPr lang="en-US" dirty="0"/>
              <a:t> </a:t>
            </a:r>
            <a:r>
              <a:rPr lang="en-US" dirty="0" err="1"/>
              <a:t>có</a:t>
            </a:r>
            <a:r>
              <a:rPr lang="en-US" dirty="0"/>
              <a:t> </a:t>
            </a:r>
            <a:r>
              <a:rPr lang="en-US" dirty="0" err="1"/>
              <a:t>tên</a:t>
            </a:r>
            <a:r>
              <a:rPr lang="en-US" dirty="0"/>
              <a:t> </a:t>
            </a:r>
            <a:r>
              <a:rPr lang="en-US" dirty="0" err="1"/>
              <a:t>là</a:t>
            </a:r>
            <a:r>
              <a:rPr lang="en-US" dirty="0"/>
              <a:t> Fresh meal. Fresh meal </a:t>
            </a:r>
            <a:r>
              <a:rPr lang="en-US" dirty="0" err="1"/>
              <a:t>là</a:t>
            </a:r>
            <a:r>
              <a:rPr lang="en-US" dirty="0"/>
              <a:t> </a:t>
            </a:r>
            <a:r>
              <a:rPr lang="en-US" dirty="0" err="1"/>
              <a:t>hệ</a:t>
            </a:r>
            <a:r>
              <a:rPr lang="en-US" dirty="0"/>
              <a:t> </a:t>
            </a:r>
            <a:r>
              <a:rPr lang="en-US" dirty="0" err="1"/>
              <a:t>thống</a:t>
            </a:r>
            <a:r>
              <a:rPr lang="en-US" dirty="0"/>
              <a:t> </a:t>
            </a:r>
            <a:r>
              <a:rPr lang="en-US" dirty="0" err="1"/>
              <a:t>giúp</a:t>
            </a:r>
            <a:r>
              <a:rPr lang="en-US" dirty="0"/>
              <a:t> </a:t>
            </a:r>
            <a:r>
              <a:rPr lang="en-US" dirty="0" err="1"/>
              <a:t>khách</a:t>
            </a:r>
            <a:r>
              <a:rPr lang="en-US" dirty="0"/>
              <a:t> </a:t>
            </a:r>
            <a:r>
              <a:rPr lang="en-US" dirty="0" err="1"/>
              <a:t>hàng</a:t>
            </a:r>
            <a:r>
              <a:rPr lang="en-US" dirty="0"/>
              <a:t> </a:t>
            </a:r>
            <a:r>
              <a:rPr lang="en-US" dirty="0" err="1"/>
              <a:t>đặt</a:t>
            </a:r>
            <a:r>
              <a:rPr lang="en-US" dirty="0"/>
              <a:t> </a:t>
            </a:r>
            <a:r>
              <a:rPr lang="en-US" dirty="0" err="1"/>
              <a:t>hàng</a:t>
            </a:r>
            <a:r>
              <a:rPr lang="en-US" dirty="0"/>
              <a:t> 1 </a:t>
            </a:r>
            <a:r>
              <a:rPr lang="en-US" dirty="0" err="1"/>
              <a:t>cách</a:t>
            </a:r>
            <a:r>
              <a:rPr lang="en-US" dirty="0"/>
              <a:t> </a:t>
            </a:r>
            <a:r>
              <a:rPr lang="en-US" dirty="0" err="1"/>
              <a:t>nhanh</a:t>
            </a:r>
            <a:r>
              <a:rPr lang="en-US" dirty="0"/>
              <a:t> </a:t>
            </a:r>
            <a:r>
              <a:rPr lang="en-US" dirty="0" err="1"/>
              <a:t>chóng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phải</a:t>
            </a:r>
            <a:r>
              <a:rPr lang="en-US" dirty="0"/>
              <a:t> </a:t>
            </a:r>
            <a:r>
              <a:rPr lang="en-US" dirty="0" err="1"/>
              <a:t>chờ</a:t>
            </a:r>
            <a:r>
              <a:rPr lang="en-US" dirty="0"/>
              <a:t> </a:t>
            </a:r>
            <a:r>
              <a:rPr lang="en-US" dirty="0" err="1"/>
              <a:t>đợi</a:t>
            </a:r>
            <a:r>
              <a:rPr lang="en-US" dirty="0"/>
              <a:t> </a:t>
            </a:r>
            <a:r>
              <a:rPr lang="en-US" dirty="0" err="1"/>
              <a:t>xếp</a:t>
            </a:r>
            <a:r>
              <a:rPr lang="en-US" dirty="0"/>
              <a:t> hang </a:t>
            </a:r>
            <a:r>
              <a:rPr lang="en-US" dirty="0" err="1"/>
              <a:t>tại</a:t>
            </a:r>
            <a:r>
              <a:rPr lang="en-US" dirty="0"/>
              <a:t> </a:t>
            </a:r>
            <a:r>
              <a:rPr lang="en-US" dirty="0" err="1"/>
              <a:t>các</a:t>
            </a:r>
            <a:r>
              <a:rPr lang="en-US" dirty="0"/>
              <a:t> </a:t>
            </a:r>
            <a:r>
              <a:rPr lang="en-US" dirty="0" err="1"/>
              <a:t>quầy</a:t>
            </a:r>
            <a:endParaRPr lang="en-US" dirty="0"/>
          </a:p>
          <a:p>
            <a:r>
              <a:rPr lang="en-US" dirty="0" err="1"/>
              <a:t>Hệ</a:t>
            </a:r>
            <a:r>
              <a:rPr lang="en-US" dirty="0"/>
              <a:t> </a:t>
            </a:r>
            <a:r>
              <a:rPr lang="en-US" dirty="0" err="1"/>
              <a:t>thống</a:t>
            </a:r>
            <a:r>
              <a:rPr lang="en-US" dirty="0"/>
              <a:t> </a:t>
            </a:r>
            <a:r>
              <a:rPr lang="en-US" dirty="0" err="1"/>
              <a:t>chúng</a:t>
            </a:r>
            <a:r>
              <a:rPr lang="en-US" dirty="0"/>
              <a:t> </a:t>
            </a:r>
            <a:r>
              <a:rPr lang="en-US" dirty="0" err="1"/>
              <a:t>tôi</a:t>
            </a:r>
            <a:r>
              <a:rPr lang="en-US" dirty="0"/>
              <a:t> </a:t>
            </a:r>
            <a:r>
              <a:rPr lang="en-US" dirty="0" err="1"/>
              <a:t>có</a:t>
            </a:r>
            <a:r>
              <a:rPr lang="en-US" dirty="0"/>
              <a:t> 2 </a:t>
            </a:r>
            <a:r>
              <a:rPr lang="en-US" dirty="0" err="1"/>
              <a:t>cách</a:t>
            </a:r>
            <a:r>
              <a:rPr lang="en-US" dirty="0"/>
              <a:t> </a:t>
            </a:r>
            <a:r>
              <a:rPr lang="en-US" dirty="0" err="1"/>
              <a:t>để</a:t>
            </a:r>
            <a:r>
              <a:rPr lang="en-US" dirty="0"/>
              <a:t> </a:t>
            </a:r>
            <a:r>
              <a:rPr lang="en-US" dirty="0" err="1"/>
              <a:t>khách</a:t>
            </a:r>
            <a:r>
              <a:rPr lang="en-US" dirty="0"/>
              <a:t> </a:t>
            </a:r>
            <a:r>
              <a:rPr lang="en-US" dirty="0" err="1"/>
              <a:t>hàng</a:t>
            </a:r>
            <a:r>
              <a:rPr lang="en-US" dirty="0"/>
              <a:t> </a:t>
            </a:r>
            <a:r>
              <a:rPr lang="en-US" dirty="0" err="1"/>
              <a:t>đặt</a:t>
            </a:r>
            <a:r>
              <a:rPr lang="en-US" dirty="0"/>
              <a:t> </a:t>
            </a:r>
            <a:r>
              <a:rPr lang="en-US" dirty="0" err="1"/>
              <a:t>hàng</a:t>
            </a:r>
            <a:r>
              <a:rPr lang="en-US" dirty="0"/>
              <a:t> </a:t>
            </a:r>
            <a:r>
              <a:rPr lang="en-US" dirty="0" err="1"/>
              <a:t>là</a:t>
            </a:r>
            <a:r>
              <a:rPr lang="en-US" dirty="0"/>
              <a:t>:</a:t>
            </a:r>
            <a:br>
              <a:rPr lang="en-US" dirty="0"/>
            </a:br>
            <a:r>
              <a:rPr lang="en-US" dirty="0"/>
              <a:t>+ </a:t>
            </a:r>
            <a:r>
              <a:rPr lang="en-US" dirty="0" err="1"/>
              <a:t>Đặt</a:t>
            </a:r>
            <a:r>
              <a:rPr lang="en-US" dirty="0"/>
              <a:t> </a:t>
            </a:r>
            <a:r>
              <a:rPr lang="en-US" dirty="0" err="1"/>
              <a:t>hàng</a:t>
            </a:r>
            <a:r>
              <a:rPr lang="en-US" dirty="0"/>
              <a:t> qua </a:t>
            </a:r>
            <a:r>
              <a:rPr lang="en-US" dirty="0" err="1"/>
              <a:t>điện</a:t>
            </a:r>
            <a:r>
              <a:rPr lang="en-US" dirty="0"/>
              <a:t> </a:t>
            </a:r>
            <a:r>
              <a:rPr lang="en-US" dirty="0" err="1"/>
              <a:t>thoại</a:t>
            </a:r>
            <a:endParaRPr lang="en-US" dirty="0"/>
          </a:p>
          <a:p>
            <a:r>
              <a:rPr lang="en-US" dirty="0"/>
              <a:t>+ </a:t>
            </a:r>
            <a:r>
              <a:rPr lang="en-US" dirty="0" err="1"/>
              <a:t>Đặt</a:t>
            </a:r>
            <a:r>
              <a:rPr lang="en-US" dirty="0"/>
              <a:t> </a:t>
            </a:r>
            <a:r>
              <a:rPr lang="en-US" dirty="0" err="1"/>
              <a:t>hàng</a:t>
            </a:r>
            <a:r>
              <a:rPr lang="en-US" dirty="0"/>
              <a:t> qua </a:t>
            </a:r>
            <a:r>
              <a:rPr lang="en-US" dirty="0" err="1"/>
              <a:t>máy</a:t>
            </a:r>
            <a:r>
              <a:rPr lang="en-US" dirty="0"/>
              <a:t> Kiosk, đ</a:t>
            </a:r>
            <a:r>
              <a:rPr lang="vi-VN" dirty="0"/>
              <a:t>ư</a:t>
            </a:r>
            <a:r>
              <a:rPr lang="en-US" dirty="0" err="1"/>
              <a:t>ợc</a:t>
            </a:r>
            <a:r>
              <a:rPr lang="en-US" dirty="0"/>
              <a:t> </a:t>
            </a:r>
            <a:r>
              <a:rPr lang="en-US" dirty="0" err="1"/>
              <a:t>đặt</a:t>
            </a:r>
            <a:r>
              <a:rPr lang="en-US" dirty="0"/>
              <a:t> ở </a:t>
            </a:r>
            <a:r>
              <a:rPr lang="en-US" dirty="0" err="1"/>
              <a:t>nhiều</a:t>
            </a:r>
            <a:r>
              <a:rPr lang="en-US" dirty="0"/>
              <a:t> n</a:t>
            </a:r>
            <a:r>
              <a:rPr lang="vi-VN" dirty="0"/>
              <a:t>ơ</a:t>
            </a:r>
            <a:r>
              <a:rPr lang="en-US" dirty="0" err="1"/>
              <a:t>i</a:t>
            </a:r>
            <a:r>
              <a:rPr lang="en-US" dirty="0"/>
              <a:t> </a:t>
            </a:r>
            <a:r>
              <a:rPr lang="en-US" dirty="0" err="1"/>
              <a:t>trong</a:t>
            </a:r>
            <a:r>
              <a:rPr lang="en-US" dirty="0"/>
              <a:t> </a:t>
            </a:r>
            <a:r>
              <a:rPr lang="en-US" dirty="0" err="1"/>
              <a:t>khu</a:t>
            </a:r>
            <a:r>
              <a:rPr lang="en-US" dirty="0"/>
              <a:t> food court</a:t>
            </a:r>
          </a:p>
          <a:p>
            <a:r>
              <a:rPr lang="en-US" dirty="0" err="1"/>
              <a:t>Đồng</a:t>
            </a:r>
            <a:r>
              <a:rPr lang="en-US" dirty="0"/>
              <a:t> </a:t>
            </a:r>
            <a:r>
              <a:rPr lang="en-US" dirty="0" err="1"/>
              <a:t>thời</a:t>
            </a:r>
            <a:r>
              <a:rPr lang="en-US" dirty="0"/>
              <a:t> </a:t>
            </a:r>
            <a:r>
              <a:rPr lang="en-US" dirty="0" err="1"/>
              <a:t>giúp</a:t>
            </a:r>
            <a:r>
              <a:rPr lang="en-US" dirty="0"/>
              <a:t> </a:t>
            </a:r>
            <a:r>
              <a:rPr lang="en-US" dirty="0" err="1"/>
              <a:t>các</a:t>
            </a:r>
            <a:r>
              <a:rPr lang="en-US" dirty="0"/>
              <a:t> </a:t>
            </a:r>
            <a:r>
              <a:rPr lang="en-US" dirty="0" err="1"/>
              <a:t>nhà</a:t>
            </a:r>
            <a:r>
              <a:rPr lang="en-US" dirty="0"/>
              <a:t> hang </a:t>
            </a:r>
            <a:r>
              <a:rPr lang="en-US" dirty="0" err="1"/>
              <a:t>tiết</a:t>
            </a:r>
            <a:r>
              <a:rPr lang="en-US" dirty="0"/>
              <a:t> </a:t>
            </a:r>
            <a:r>
              <a:rPr lang="en-US" dirty="0" err="1"/>
              <a:t>kiệm</a:t>
            </a:r>
            <a:r>
              <a:rPr lang="en-US" dirty="0"/>
              <a:t> đ</a:t>
            </a:r>
            <a:r>
              <a:rPr lang="vi-VN" dirty="0"/>
              <a:t>ư</a:t>
            </a:r>
            <a:r>
              <a:rPr lang="en-US" dirty="0" err="1"/>
              <a:t>ợc</a:t>
            </a:r>
            <a:r>
              <a:rPr lang="en-US" dirty="0"/>
              <a:t> chi </a:t>
            </a:r>
            <a:r>
              <a:rPr lang="en-US" dirty="0" err="1"/>
              <a:t>phí</a:t>
            </a:r>
            <a:r>
              <a:rPr lang="en-US" dirty="0"/>
              <a:t> </a:t>
            </a:r>
            <a:r>
              <a:rPr lang="en-US" dirty="0" err="1"/>
              <a:t>nhân</a:t>
            </a:r>
            <a:r>
              <a:rPr lang="en-US" dirty="0"/>
              <a:t> </a:t>
            </a:r>
            <a:r>
              <a:rPr lang="en-US" dirty="0" err="1"/>
              <a:t>công</a:t>
            </a:r>
            <a:r>
              <a:rPr lang="en-US" dirty="0"/>
              <a:t> </a:t>
            </a:r>
            <a:r>
              <a:rPr lang="en-US" dirty="0" err="1"/>
              <a:t>cho</a:t>
            </a:r>
            <a:r>
              <a:rPr lang="en-US" dirty="0"/>
              <a:t> </a:t>
            </a:r>
            <a:r>
              <a:rPr lang="en-US" dirty="0" err="1"/>
              <a:t>quầy</a:t>
            </a:r>
            <a:r>
              <a:rPr lang="en-US" dirty="0"/>
              <a:t> </a:t>
            </a:r>
            <a:r>
              <a:rPr lang="en-US" dirty="0" err="1"/>
              <a:t>thu</a:t>
            </a:r>
            <a:r>
              <a:rPr lang="en-US" dirty="0"/>
              <a:t> </a:t>
            </a:r>
            <a:r>
              <a:rPr lang="en-US" dirty="0" err="1"/>
              <a:t>ngân</a:t>
            </a:r>
            <a:endParaRPr lang="en-US" dirty="0"/>
          </a:p>
          <a:p>
            <a:endParaRPr lang="en-US" dirty="0"/>
          </a:p>
        </p:txBody>
      </p:sp>
      <p:sp>
        <p:nvSpPr>
          <p:cNvPr id="4" name="Slide Number Placeholder 3"/>
          <p:cNvSpPr>
            <a:spLocks noGrp="1"/>
          </p:cNvSpPr>
          <p:nvPr>
            <p:ph type="sldNum" sz="quarter" idx="5"/>
          </p:nvPr>
        </p:nvSpPr>
        <p:spPr/>
        <p:txBody>
          <a:bodyPr/>
          <a:lstStyle/>
          <a:p>
            <a:fld id="{ECCDED7A-DAF3-49A3-B1FE-C9A07ECDFB63}" type="slidenum">
              <a:rPr lang="en-US" smtClean="0"/>
              <a:t>7</a:t>
            </a:fld>
            <a:endParaRPr lang="en-US"/>
          </a:p>
        </p:txBody>
      </p:sp>
    </p:spTree>
    <p:extLst>
      <p:ext uri="{BB962C8B-B14F-4D97-AF65-F5344CB8AC3E}">
        <p14:creationId xmlns:p14="http://schemas.microsoft.com/office/powerpoint/2010/main" val="2549047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s</a:t>
            </a:r>
            <a:r>
              <a:rPr lang="vi-VN" dirty="0"/>
              <a:t>ơ</a:t>
            </a:r>
            <a:r>
              <a:rPr lang="en-US" dirty="0"/>
              <a:t> </a:t>
            </a:r>
            <a:r>
              <a:rPr lang="en-US" dirty="0" err="1"/>
              <a:t>đồ</a:t>
            </a:r>
            <a:r>
              <a:rPr lang="en-US" dirty="0"/>
              <a:t> </a:t>
            </a:r>
            <a:r>
              <a:rPr lang="en-US" dirty="0" err="1"/>
              <a:t>của</a:t>
            </a:r>
            <a:r>
              <a:rPr lang="en-US" dirty="0"/>
              <a:t> </a:t>
            </a:r>
            <a:r>
              <a:rPr lang="en-US" dirty="0" err="1"/>
              <a:t>một</a:t>
            </a:r>
            <a:r>
              <a:rPr lang="en-US" dirty="0"/>
              <a:t> </a:t>
            </a:r>
            <a:r>
              <a:rPr lang="en-US" dirty="0" err="1"/>
              <a:t>khu</a:t>
            </a:r>
            <a:r>
              <a:rPr lang="en-US" dirty="0"/>
              <a:t> food court </a:t>
            </a:r>
            <a:r>
              <a:rPr lang="en-US" dirty="0" err="1"/>
              <a:t>của</a:t>
            </a:r>
            <a:r>
              <a:rPr lang="en-US" dirty="0"/>
              <a:t> </a:t>
            </a:r>
            <a:r>
              <a:rPr lang="en-US" dirty="0" err="1"/>
              <a:t>chúng</a:t>
            </a:r>
            <a:r>
              <a:rPr lang="en-US" dirty="0"/>
              <a:t> </a:t>
            </a:r>
            <a:r>
              <a:rPr lang="en-US" dirty="0" err="1"/>
              <a:t>tôi</a:t>
            </a:r>
            <a:r>
              <a:rPr lang="en-US" dirty="0"/>
              <a:t>:</a:t>
            </a:r>
          </a:p>
          <a:p>
            <a:r>
              <a:rPr lang="en-US" dirty="0"/>
              <a:t>+ </a:t>
            </a:r>
            <a:r>
              <a:rPr lang="en-US" dirty="0" err="1"/>
              <a:t>Bên</a:t>
            </a:r>
            <a:r>
              <a:rPr lang="en-US" dirty="0"/>
              <a:t> </a:t>
            </a:r>
            <a:r>
              <a:rPr lang="en-US" dirty="0" err="1"/>
              <a:t>trái</a:t>
            </a:r>
            <a:r>
              <a:rPr lang="en-US" dirty="0"/>
              <a:t> </a:t>
            </a:r>
            <a:r>
              <a:rPr lang="en-US" dirty="0" err="1"/>
              <a:t>là</a:t>
            </a:r>
            <a:r>
              <a:rPr lang="en-US" dirty="0"/>
              <a:t> </a:t>
            </a:r>
            <a:r>
              <a:rPr lang="en-US" dirty="0" err="1"/>
              <a:t>khu</a:t>
            </a:r>
            <a:r>
              <a:rPr lang="en-US" dirty="0"/>
              <a:t> </a:t>
            </a:r>
            <a:r>
              <a:rPr lang="en-US" dirty="0" err="1"/>
              <a:t>vực</a:t>
            </a:r>
            <a:r>
              <a:rPr lang="en-US" dirty="0"/>
              <a:t> </a:t>
            </a:r>
            <a:r>
              <a:rPr lang="en-US" dirty="0" err="1"/>
              <a:t>ăn</a:t>
            </a:r>
            <a:r>
              <a:rPr lang="en-US" dirty="0"/>
              <a:t> </a:t>
            </a:r>
            <a:r>
              <a:rPr lang="en-US" dirty="0" err="1"/>
              <a:t>uống</a:t>
            </a:r>
            <a:r>
              <a:rPr lang="en-US" dirty="0"/>
              <a:t> </a:t>
            </a:r>
            <a:r>
              <a:rPr lang="en-US" dirty="0" err="1"/>
              <a:t>với</a:t>
            </a:r>
            <a:r>
              <a:rPr lang="en-US" dirty="0"/>
              <a:t> </a:t>
            </a:r>
            <a:r>
              <a:rPr lang="en-US" dirty="0" err="1"/>
              <a:t>các</a:t>
            </a:r>
            <a:r>
              <a:rPr lang="en-US" dirty="0"/>
              <a:t> </a:t>
            </a:r>
            <a:r>
              <a:rPr lang="en-US" dirty="0" err="1"/>
              <a:t>bàn</a:t>
            </a:r>
            <a:r>
              <a:rPr lang="en-US" dirty="0"/>
              <a:t> </a:t>
            </a:r>
            <a:r>
              <a:rPr lang="en-US" dirty="0" err="1"/>
              <a:t>ghế</a:t>
            </a:r>
            <a:r>
              <a:rPr lang="en-US" dirty="0"/>
              <a:t> đ</a:t>
            </a:r>
            <a:r>
              <a:rPr lang="vi-VN" dirty="0"/>
              <a:t>ư</a:t>
            </a:r>
            <a:r>
              <a:rPr lang="en-US" dirty="0" err="1"/>
              <a:t>ợc</a:t>
            </a:r>
            <a:r>
              <a:rPr lang="en-US" dirty="0"/>
              <a:t> </a:t>
            </a:r>
            <a:r>
              <a:rPr lang="en-US" dirty="0" err="1"/>
              <a:t>để</a:t>
            </a:r>
            <a:r>
              <a:rPr lang="en-US" dirty="0"/>
              <a:t> </a:t>
            </a:r>
            <a:r>
              <a:rPr lang="en-US" dirty="0" err="1"/>
              <a:t>sẵn</a:t>
            </a:r>
            <a:r>
              <a:rPr lang="en-US" dirty="0"/>
              <a:t>, </a:t>
            </a:r>
            <a:r>
              <a:rPr lang="en-US" dirty="0" err="1"/>
              <a:t>và</a:t>
            </a:r>
            <a:r>
              <a:rPr lang="en-US" dirty="0"/>
              <a:t> </a:t>
            </a:r>
            <a:r>
              <a:rPr lang="en-US" dirty="0" err="1"/>
              <a:t>có</a:t>
            </a:r>
            <a:r>
              <a:rPr lang="en-US" dirty="0"/>
              <a:t> </a:t>
            </a:r>
            <a:r>
              <a:rPr lang="en-US" dirty="0" err="1"/>
              <a:t>các</a:t>
            </a:r>
            <a:r>
              <a:rPr lang="en-US" dirty="0"/>
              <a:t> </a:t>
            </a:r>
            <a:r>
              <a:rPr lang="en-US" dirty="0" err="1"/>
              <a:t>màn</a:t>
            </a:r>
            <a:r>
              <a:rPr lang="en-US" dirty="0"/>
              <a:t> </a:t>
            </a:r>
            <a:r>
              <a:rPr lang="en-US" dirty="0" err="1"/>
              <a:t>hình</a:t>
            </a:r>
            <a:r>
              <a:rPr lang="en-US" dirty="0"/>
              <a:t> </a:t>
            </a:r>
            <a:r>
              <a:rPr lang="en-US" dirty="0" err="1"/>
              <a:t>hiện</a:t>
            </a:r>
            <a:r>
              <a:rPr lang="en-US" dirty="0"/>
              <a:t> </a:t>
            </a:r>
            <a:r>
              <a:rPr lang="en-US" dirty="0" err="1"/>
              <a:t>thị</a:t>
            </a:r>
            <a:r>
              <a:rPr lang="en-US" dirty="0"/>
              <a:t> </a:t>
            </a:r>
            <a:r>
              <a:rPr lang="en-US" dirty="0" err="1"/>
              <a:t>danh</a:t>
            </a:r>
            <a:r>
              <a:rPr lang="en-US" dirty="0"/>
              <a:t> </a:t>
            </a:r>
            <a:r>
              <a:rPr lang="en-US" dirty="0" err="1"/>
              <a:t>sách</a:t>
            </a:r>
            <a:r>
              <a:rPr lang="en-US" dirty="0"/>
              <a:t> </a:t>
            </a:r>
            <a:r>
              <a:rPr lang="en-US" dirty="0" err="1"/>
              <a:t>món</a:t>
            </a:r>
            <a:r>
              <a:rPr lang="en-US" dirty="0"/>
              <a:t> </a:t>
            </a:r>
            <a:r>
              <a:rPr lang="en-US" dirty="0" err="1"/>
              <a:t>ăn</a:t>
            </a:r>
            <a:r>
              <a:rPr lang="en-US" dirty="0"/>
              <a:t> </a:t>
            </a:r>
            <a:r>
              <a:rPr lang="en-US" dirty="0" err="1"/>
              <a:t>đã</a:t>
            </a:r>
            <a:r>
              <a:rPr lang="en-US" dirty="0"/>
              <a:t> đ</a:t>
            </a:r>
            <a:r>
              <a:rPr lang="vi-VN" dirty="0"/>
              <a:t>ư</a:t>
            </a:r>
            <a:r>
              <a:rPr lang="en-US" dirty="0" err="1"/>
              <a:t>ợc</a:t>
            </a:r>
            <a:r>
              <a:rPr lang="en-US" dirty="0"/>
              <a:t> </a:t>
            </a:r>
            <a:r>
              <a:rPr lang="en-US" dirty="0" err="1"/>
              <a:t>chế</a:t>
            </a:r>
            <a:r>
              <a:rPr lang="en-US" dirty="0"/>
              <a:t> </a:t>
            </a:r>
            <a:r>
              <a:rPr lang="en-US" dirty="0" err="1"/>
              <a:t>biến</a:t>
            </a:r>
            <a:r>
              <a:rPr lang="en-US" dirty="0"/>
              <a:t> </a:t>
            </a:r>
            <a:r>
              <a:rPr lang="en-US" dirty="0" err="1"/>
              <a:t>xong</a:t>
            </a:r>
            <a:r>
              <a:rPr lang="en-US" dirty="0"/>
              <a:t> </a:t>
            </a:r>
            <a:r>
              <a:rPr lang="en-US" dirty="0" err="1"/>
              <a:t>hoặc</a:t>
            </a:r>
            <a:r>
              <a:rPr lang="en-US" dirty="0"/>
              <a:t> </a:t>
            </a:r>
            <a:r>
              <a:rPr lang="en-US" dirty="0" err="1"/>
              <a:t>đã</a:t>
            </a:r>
            <a:r>
              <a:rPr lang="en-US" dirty="0"/>
              <a:t> </a:t>
            </a:r>
            <a:r>
              <a:rPr lang="en-US" dirty="0" err="1"/>
              <a:t>bị</a:t>
            </a:r>
            <a:r>
              <a:rPr lang="en-US" dirty="0"/>
              <a:t> </a:t>
            </a:r>
            <a:r>
              <a:rPr lang="en-US" dirty="0" err="1"/>
              <a:t>hủy</a:t>
            </a:r>
            <a:endParaRPr lang="en-US" dirty="0"/>
          </a:p>
          <a:p>
            <a:r>
              <a:rPr lang="en-US" dirty="0"/>
              <a:t>+ Ở </a:t>
            </a:r>
            <a:r>
              <a:rPr lang="en-US" dirty="0" err="1"/>
              <a:t>giữa</a:t>
            </a:r>
            <a:r>
              <a:rPr lang="en-US" dirty="0"/>
              <a:t> </a:t>
            </a:r>
            <a:r>
              <a:rPr lang="en-US" dirty="0" err="1"/>
              <a:t>là</a:t>
            </a:r>
            <a:r>
              <a:rPr lang="en-US" dirty="0"/>
              <a:t> </a:t>
            </a:r>
            <a:r>
              <a:rPr lang="en-US" dirty="0" err="1"/>
              <a:t>có</a:t>
            </a:r>
            <a:r>
              <a:rPr lang="en-US" dirty="0"/>
              <a:t> </a:t>
            </a:r>
            <a:r>
              <a:rPr lang="en-US" dirty="0" err="1"/>
              <a:t>các</a:t>
            </a:r>
            <a:r>
              <a:rPr lang="en-US" dirty="0"/>
              <a:t> </a:t>
            </a:r>
            <a:r>
              <a:rPr lang="en-US" dirty="0" err="1"/>
              <a:t>quầy</a:t>
            </a:r>
            <a:r>
              <a:rPr lang="en-US" dirty="0"/>
              <a:t> </a:t>
            </a:r>
            <a:r>
              <a:rPr lang="en-US" dirty="0" err="1"/>
              <a:t>thu</a:t>
            </a:r>
            <a:r>
              <a:rPr lang="en-US" dirty="0"/>
              <a:t> </a:t>
            </a:r>
            <a:r>
              <a:rPr lang="en-US" dirty="0" err="1"/>
              <a:t>ngân</a:t>
            </a:r>
            <a:r>
              <a:rPr lang="en-US" dirty="0"/>
              <a:t> </a:t>
            </a:r>
            <a:r>
              <a:rPr lang="en-US" dirty="0" err="1"/>
              <a:t>để</a:t>
            </a:r>
            <a:r>
              <a:rPr lang="en-US" dirty="0"/>
              <a:t> </a:t>
            </a:r>
            <a:r>
              <a:rPr lang="en-US" dirty="0" err="1"/>
              <a:t>giúp</a:t>
            </a:r>
            <a:r>
              <a:rPr lang="en-US" dirty="0"/>
              <a:t> </a:t>
            </a:r>
            <a:r>
              <a:rPr lang="en-US" dirty="0" err="1"/>
              <a:t>khách</a:t>
            </a:r>
            <a:r>
              <a:rPr lang="en-US" dirty="0"/>
              <a:t> </a:t>
            </a:r>
            <a:r>
              <a:rPr lang="en-US" dirty="0" err="1"/>
              <a:t>hàng</a:t>
            </a:r>
            <a:r>
              <a:rPr lang="en-US" dirty="0"/>
              <a:t> </a:t>
            </a:r>
            <a:r>
              <a:rPr lang="en-US" dirty="0" err="1"/>
              <a:t>vãng</a:t>
            </a:r>
            <a:r>
              <a:rPr lang="en-US" dirty="0"/>
              <a:t> </a:t>
            </a:r>
            <a:r>
              <a:rPr lang="en-US" dirty="0" err="1"/>
              <a:t>lại</a:t>
            </a:r>
            <a:r>
              <a:rPr lang="en-US" dirty="0"/>
              <a:t> </a:t>
            </a:r>
            <a:r>
              <a:rPr lang="en-US" dirty="0" err="1"/>
              <a:t>thanh</a:t>
            </a:r>
            <a:r>
              <a:rPr lang="en-US" dirty="0"/>
              <a:t> </a:t>
            </a:r>
            <a:r>
              <a:rPr lang="en-US" dirty="0" err="1"/>
              <a:t>toán</a:t>
            </a:r>
            <a:r>
              <a:rPr lang="en-US" dirty="0"/>
              <a:t> đ</a:t>
            </a:r>
            <a:r>
              <a:rPr lang="vi-VN" dirty="0"/>
              <a:t>ơ</a:t>
            </a:r>
            <a:r>
              <a:rPr lang="en-US" dirty="0"/>
              <a:t>n </a:t>
            </a:r>
            <a:r>
              <a:rPr lang="en-US" dirty="0" err="1"/>
              <a:t>hàng</a:t>
            </a:r>
            <a:r>
              <a:rPr lang="en-US" dirty="0"/>
              <a:t> </a:t>
            </a:r>
            <a:r>
              <a:rPr lang="en-US" dirty="0" err="1"/>
              <a:t>hoặc</a:t>
            </a:r>
            <a:r>
              <a:rPr lang="en-US" dirty="0"/>
              <a:t> </a:t>
            </a:r>
            <a:r>
              <a:rPr lang="en-US" dirty="0" err="1"/>
              <a:t>trả</a:t>
            </a:r>
            <a:r>
              <a:rPr lang="en-US" dirty="0"/>
              <a:t> </a:t>
            </a:r>
            <a:r>
              <a:rPr lang="en-US" dirty="0" err="1"/>
              <a:t>lại</a:t>
            </a:r>
            <a:r>
              <a:rPr lang="en-US" dirty="0"/>
              <a:t> </a:t>
            </a:r>
            <a:r>
              <a:rPr lang="en-US" dirty="0" err="1"/>
              <a:t>tiền</a:t>
            </a:r>
            <a:r>
              <a:rPr lang="en-US" dirty="0"/>
              <a:t> </a:t>
            </a:r>
            <a:r>
              <a:rPr lang="en-US" dirty="0" err="1"/>
              <a:t>nếu</a:t>
            </a:r>
            <a:r>
              <a:rPr lang="en-US" dirty="0"/>
              <a:t> </a:t>
            </a:r>
            <a:r>
              <a:rPr lang="en-US" dirty="0" err="1"/>
              <a:t>có</a:t>
            </a:r>
            <a:r>
              <a:rPr lang="en-US" dirty="0"/>
              <a:t> </a:t>
            </a:r>
            <a:r>
              <a:rPr lang="en-US" dirty="0" err="1"/>
              <a:t>món</a:t>
            </a:r>
            <a:r>
              <a:rPr lang="en-US" dirty="0"/>
              <a:t> </a:t>
            </a:r>
            <a:r>
              <a:rPr lang="en-US" dirty="0" err="1"/>
              <a:t>ăn</a:t>
            </a:r>
            <a:r>
              <a:rPr lang="en-US" dirty="0"/>
              <a:t> </a:t>
            </a:r>
            <a:r>
              <a:rPr lang="en-US" dirty="0" err="1"/>
              <a:t>bị</a:t>
            </a:r>
            <a:r>
              <a:rPr lang="en-US" dirty="0"/>
              <a:t> </a:t>
            </a:r>
            <a:r>
              <a:rPr lang="en-US" dirty="0" err="1"/>
              <a:t>hủy</a:t>
            </a:r>
            <a:r>
              <a:rPr lang="en-US" dirty="0"/>
              <a:t>  </a:t>
            </a:r>
            <a:r>
              <a:rPr lang="en-US" dirty="0" err="1"/>
              <a:t>đồng</a:t>
            </a:r>
            <a:r>
              <a:rPr lang="en-US" dirty="0"/>
              <a:t> </a:t>
            </a:r>
            <a:r>
              <a:rPr lang="en-US" dirty="0" err="1"/>
              <a:t>thời</a:t>
            </a:r>
            <a:r>
              <a:rPr lang="en-US" dirty="0"/>
              <a:t> </a:t>
            </a:r>
            <a:r>
              <a:rPr lang="en-US" dirty="0" err="1"/>
              <a:t>giúp</a:t>
            </a:r>
            <a:r>
              <a:rPr lang="en-US" dirty="0"/>
              <a:t> </a:t>
            </a:r>
            <a:r>
              <a:rPr lang="en-US" dirty="0" err="1"/>
              <a:t>thành</a:t>
            </a:r>
            <a:r>
              <a:rPr lang="en-US" dirty="0"/>
              <a:t> </a:t>
            </a:r>
            <a:r>
              <a:rPr lang="en-US" dirty="0" err="1"/>
              <a:t>viên</a:t>
            </a:r>
            <a:r>
              <a:rPr lang="en-US" dirty="0"/>
              <a:t> </a:t>
            </a:r>
            <a:r>
              <a:rPr lang="en-US" dirty="0" err="1"/>
              <a:t>nạp</a:t>
            </a:r>
            <a:r>
              <a:rPr lang="en-US" dirty="0"/>
              <a:t> </a:t>
            </a:r>
            <a:r>
              <a:rPr lang="en-US" dirty="0" err="1"/>
              <a:t>tiền</a:t>
            </a:r>
            <a:r>
              <a:rPr lang="en-US" dirty="0"/>
              <a:t> </a:t>
            </a:r>
            <a:r>
              <a:rPr lang="en-US" dirty="0" err="1"/>
              <a:t>vào</a:t>
            </a:r>
            <a:r>
              <a:rPr lang="en-US" dirty="0"/>
              <a:t> </a:t>
            </a:r>
            <a:r>
              <a:rPr lang="en-US" dirty="0" err="1"/>
              <a:t>tài</a:t>
            </a:r>
            <a:r>
              <a:rPr lang="en-US" dirty="0"/>
              <a:t> </a:t>
            </a:r>
            <a:r>
              <a:rPr lang="en-US" dirty="0" err="1"/>
              <a:t>khoản</a:t>
            </a:r>
            <a:r>
              <a:rPr lang="en-US" dirty="0"/>
              <a:t> </a:t>
            </a:r>
            <a:r>
              <a:rPr lang="en-US" dirty="0" err="1"/>
              <a:t>của</a:t>
            </a:r>
            <a:r>
              <a:rPr lang="en-US" dirty="0"/>
              <a:t> </a:t>
            </a:r>
            <a:r>
              <a:rPr lang="en-US" dirty="0" err="1"/>
              <a:t>mình</a:t>
            </a:r>
            <a:r>
              <a:rPr lang="en-US" dirty="0"/>
              <a:t> </a:t>
            </a:r>
          </a:p>
          <a:p>
            <a:r>
              <a:rPr lang="en-US" dirty="0"/>
              <a:t>+ </a:t>
            </a:r>
            <a:r>
              <a:rPr lang="en-US" dirty="0" err="1"/>
              <a:t>Bên</a:t>
            </a:r>
            <a:r>
              <a:rPr lang="en-US" dirty="0"/>
              <a:t> </a:t>
            </a:r>
            <a:r>
              <a:rPr lang="en-US" dirty="0" err="1"/>
              <a:t>phải</a:t>
            </a:r>
            <a:r>
              <a:rPr lang="en-US" dirty="0"/>
              <a:t> </a:t>
            </a:r>
            <a:r>
              <a:rPr lang="en-US" dirty="0" err="1"/>
              <a:t>là</a:t>
            </a:r>
            <a:r>
              <a:rPr lang="en-US" dirty="0"/>
              <a:t> </a:t>
            </a:r>
            <a:r>
              <a:rPr lang="en-US" dirty="0" err="1"/>
              <a:t>có</a:t>
            </a:r>
            <a:r>
              <a:rPr lang="en-US" dirty="0"/>
              <a:t> </a:t>
            </a:r>
            <a:r>
              <a:rPr lang="en-US" dirty="0" err="1"/>
              <a:t>các</a:t>
            </a:r>
            <a:r>
              <a:rPr lang="en-US" dirty="0"/>
              <a:t> </a:t>
            </a:r>
            <a:r>
              <a:rPr lang="en-US" dirty="0" err="1"/>
              <a:t>nhà</a:t>
            </a:r>
            <a:r>
              <a:rPr lang="en-US" dirty="0"/>
              <a:t> hang đ</a:t>
            </a:r>
            <a:r>
              <a:rPr lang="vi-VN" dirty="0"/>
              <a:t>ư</a:t>
            </a:r>
            <a:r>
              <a:rPr lang="en-US" dirty="0" err="1"/>
              <a:t>ợc</a:t>
            </a:r>
            <a:r>
              <a:rPr lang="en-US" dirty="0"/>
              <a:t> </a:t>
            </a:r>
            <a:r>
              <a:rPr lang="en-US" dirty="0" err="1"/>
              <a:t>đánh</a:t>
            </a:r>
            <a:r>
              <a:rPr lang="en-US" dirty="0"/>
              <a:t> </a:t>
            </a:r>
            <a:r>
              <a:rPr lang="en-US" dirty="0" err="1"/>
              <a:t>số</a:t>
            </a:r>
            <a:r>
              <a:rPr lang="en-US" dirty="0"/>
              <a:t> </a:t>
            </a:r>
            <a:r>
              <a:rPr lang="en-US" dirty="0" err="1"/>
              <a:t>thứ</a:t>
            </a:r>
            <a:r>
              <a:rPr lang="en-US" dirty="0"/>
              <a:t> </a:t>
            </a:r>
            <a:r>
              <a:rPr lang="en-US" dirty="0" err="1"/>
              <a:t>tự</a:t>
            </a:r>
            <a:r>
              <a:rPr lang="en-US" dirty="0"/>
              <a:t>, ở </a:t>
            </a:r>
            <a:r>
              <a:rPr lang="en-US" dirty="0" err="1"/>
              <a:t>giữ</a:t>
            </a:r>
            <a:r>
              <a:rPr lang="en-US" dirty="0"/>
              <a:t> </a:t>
            </a:r>
            <a:r>
              <a:rPr lang="en-US" dirty="0" err="1"/>
              <a:t>khu</a:t>
            </a:r>
            <a:r>
              <a:rPr lang="en-US" dirty="0"/>
              <a:t>  </a:t>
            </a:r>
            <a:r>
              <a:rPr lang="en-US" dirty="0" err="1"/>
              <a:t>vực</a:t>
            </a:r>
            <a:r>
              <a:rPr lang="en-US" dirty="0"/>
              <a:t> </a:t>
            </a:r>
            <a:r>
              <a:rPr lang="en-US" dirty="0" err="1"/>
              <a:t>là</a:t>
            </a:r>
            <a:r>
              <a:rPr lang="en-US" dirty="0"/>
              <a:t> </a:t>
            </a:r>
            <a:r>
              <a:rPr lang="en-US" dirty="0" err="1"/>
              <a:t>có</a:t>
            </a:r>
            <a:r>
              <a:rPr lang="en-US" dirty="0"/>
              <a:t> </a:t>
            </a:r>
            <a:r>
              <a:rPr lang="en-US" dirty="0" err="1"/>
              <a:t>các</a:t>
            </a:r>
            <a:r>
              <a:rPr lang="en-US" dirty="0"/>
              <a:t> </a:t>
            </a:r>
            <a:r>
              <a:rPr lang="en-US" dirty="0" err="1"/>
              <a:t>máy</a:t>
            </a:r>
            <a:r>
              <a:rPr lang="en-US" dirty="0"/>
              <a:t> kiosk </a:t>
            </a:r>
            <a:r>
              <a:rPr lang="en-US" dirty="0" err="1"/>
              <a:t>để</a:t>
            </a:r>
            <a:r>
              <a:rPr lang="en-US" dirty="0"/>
              <a:t> </a:t>
            </a:r>
            <a:r>
              <a:rPr lang="en-US" dirty="0" err="1"/>
              <a:t>giúp</a:t>
            </a:r>
            <a:r>
              <a:rPr lang="en-US" dirty="0"/>
              <a:t> </a:t>
            </a:r>
            <a:r>
              <a:rPr lang="en-US" dirty="0" err="1"/>
              <a:t>mọi</a:t>
            </a:r>
            <a:r>
              <a:rPr lang="en-US" dirty="0"/>
              <a:t> ng</a:t>
            </a:r>
            <a:r>
              <a:rPr lang="vi-VN" dirty="0"/>
              <a:t>ư</a:t>
            </a:r>
            <a:r>
              <a:rPr lang="en-US" dirty="0" err="1"/>
              <a:t>ời</a:t>
            </a:r>
            <a:r>
              <a:rPr lang="en-US" dirty="0"/>
              <a:t> </a:t>
            </a:r>
            <a:r>
              <a:rPr lang="en-US" dirty="0" err="1"/>
              <a:t>đặt</a:t>
            </a:r>
            <a:r>
              <a:rPr lang="en-US" dirty="0"/>
              <a:t> </a:t>
            </a:r>
            <a:r>
              <a:rPr lang="en-US" dirty="0" err="1"/>
              <a:t>món</a:t>
            </a:r>
            <a:endParaRPr lang="en-US" dirty="0"/>
          </a:p>
          <a:p>
            <a:endParaRPr lang="en-US" dirty="0"/>
          </a:p>
        </p:txBody>
      </p:sp>
      <p:sp>
        <p:nvSpPr>
          <p:cNvPr id="4" name="Slide Number Placeholder 3"/>
          <p:cNvSpPr>
            <a:spLocks noGrp="1"/>
          </p:cNvSpPr>
          <p:nvPr>
            <p:ph type="sldNum" sz="quarter" idx="5"/>
          </p:nvPr>
        </p:nvSpPr>
        <p:spPr/>
        <p:txBody>
          <a:bodyPr/>
          <a:lstStyle/>
          <a:p>
            <a:fld id="{ECCDED7A-DAF3-49A3-B1FE-C9A07ECDFB63}" type="slidenum">
              <a:rPr lang="en-US" smtClean="0"/>
              <a:t>9</a:t>
            </a:fld>
            <a:endParaRPr lang="en-US"/>
          </a:p>
        </p:txBody>
      </p:sp>
    </p:spTree>
    <p:extLst>
      <p:ext uri="{BB962C8B-B14F-4D97-AF65-F5344CB8AC3E}">
        <p14:creationId xmlns:p14="http://schemas.microsoft.com/office/powerpoint/2010/main" val="1115441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s</a:t>
            </a:r>
            <a:r>
              <a:rPr lang="vi-VN" dirty="0"/>
              <a:t>ơ</a:t>
            </a:r>
            <a:r>
              <a:rPr lang="en-US" dirty="0"/>
              <a:t> </a:t>
            </a:r>
            <a:r>
              <a:rPr lang="en-US" dirty="0" err="1"/>
              <a:t>đồ</a:t>
            </a:r>
            <a:r>
              <a:rPr lang="en-US" dirty="0"/>
              <a:t> </a:t>
            </a:r>
            <a:r>
              <a:rPr lang="en-US" dirty="0" err="1"/>
              <a:t>đặt</a:t>
            </a:r>
            <a:r>
              <a:rPr lang="en-US" dirty="0"/>
              <a:t> </a:t>
            </a:r>
            <a:r>
              <a:rPr lang="en-US" dirty="0" err="1"/>
              <a:t>hàng</a:t>
            </a:r>
            <a:r>
              <a:rPr lang="en-US" dirty="0"/>
              <a:t> </a:t>
            </a:r>
            <a:r>
              <a:rPr lang="en-US" dirty="0" err="1"/>
              <a:t>giành</a:t>
            </a:r>
            <a:r>
              <a:rPr lang="en-US" dirty="0"/>
              <a:t> </a:t>
            </a:r>
            <a:r>
              <a:rPr lang="en-US" dirty="0" err="1"/>
              <a:t>cho</a:t>
            </a:r>
            <a:r>
              <a:rPr lang="en-US" dirty="0"/>
              <a:t> </a:t>
            </a:r>
            <a:r>
              <a:rPr lang="en-US" dirty="0" err="1"/>
              <a:t>khách</a:t>
            </a:r>
            <a:r>
              <a:rPr lang="en-US" dirty="0"/>
              <a:t> </a:t>
            </a:r>
            <a:r>
              <a:rPr lang="en-US" dirty="0" err="1"/>
              <a:t>vãng</a:t>
            </a:r>
            <a:r>
              <a:rPr lang="en-US" dirty="0"/>
              <a:t> </a:t>
            </a:r>
            <a:r>
              <a:rPr lang="en-US" dirty="0" err="1"/>
              <a:t>lai</a:t>
            </a:r>
            <a:r>
              <a:rPr lang="en-US" dirty="0"/>
              <a:t>: </a:t>
            </a:r>
          </a:p>
          <a:p>
            <a:r>
              <a:rPr lang="en-US" dirty="0"/>
              <a:t>+ </a:t>
            </a:r>
            <a:r>
              <a:rPr lang="en-US" dirty="0" err="1"/>
              <a:t>Đầu</a:t>
            </a:r>
            <a:r>
              <a:rPr lang="en-US" dirty="0"/>
              <a:t> </a:t>
            </a:r>
            <a:r>
              <a:rPr lang="en-US" dirty="0" err="1"/>
              <a:t>tiên</a:t>
            </a:r>
            <a:r>
              <a:rPr lang="en-US" dirty="0"/>
              <a:t> </a:t>
            </a:r>
            <a:r>
              <a:rPr lang="en-US" dirty="0" err="1"/>
              <a:t>khách</a:t>
            </a:r>
            <a:r>
              <a:rPr lang="en-US" dirty="0"/>
              <a:t> </a:t>
            </a:r>
            <a:r>
              <a:rPr lang="en-US" dirty="0" err="1"/>
              <a:t>sẽ</a:t>
            </a:r>
            <a:r>
              <a:rPr lang="en-US" dirty="0"/>
              <a:t> </a:t>
            </a:r>
            <a:r>
              <a:rPr lang="en-US" dirty="0" err="1"/>
              <a:t>đặt</a:t>
            </a:r>
            <a:r>
              <a:rPr lang="en-US" dirty="0"/>
              <a:t> </a:t>
            </a:r>
            <a:r>
              <a:rPr lang="en-US" dirty="0" err="1"/>
              <a:t>món</a:t>
            </a:r>
            <a:r>
              <a:rPr lang="en-US" dirty="0"/>
              <a:t> </a:t>
            </a:r>
            <a:r>
              <a:rPr lang="en-US" dirty="0" err="1"/>
              <a:t>tại</a:t>
            </a:r>
            <a:r>
              <a:rPr lang="en-US" dirty="0"/>
              <a:t> </a:t>
            </a:r>
            <a:r>
              <a:rPr lang="en-US" dirty="0" err="1"/>
              <a:t>máy</a:t>
            </a:r>
            <a:r>
              <a:rPr lang="en-US" dirty="0"/>
              <a:t> kiosk đ</a:t>
            </a:r>
            <a:r>
              <a:rPr lang="vi-VN" dirty="0"/>
              <a:t>ư</a:t>
            </a:r>
            <a:r>
              <a:rPr lang="en-US" dirty="0" err="1"/>
              <a:t>ợc</a:t>
            </a:r>
            <a:r>
              <a:rPr lang="en-US" dirty="0"/>
              <a:t> </a:t>
            </a:r>
            <a:r>
              <a:rPr lang="en-US" dirty="0" err="1"/>
              <a:t>đặt</a:t>
            </a:r>
            <a:r>
              <a:rPr lang="en-US" dirty="0"/>
              <a:t> </a:t>
            </a:r>
            <a:r>
              <a:rPr lang="en-US" dirty="0" err="1"/>
              <a:t>giữa</a:t>
            </a:r>
            <a:r>
              <a:rPr lang="en-US" dirty="0"/>
              <a:t> </a:t>
            </a:r>
            <a:r>
              <a:rPr lang="en-US" dirty="0" err="1"/>
              <a:t>khu</a:t>
            </a:r>
            <a:r>
              <a:rPr lang="en-US" dirty="0"/>
              <a:t> food court, </a:t>
            </a:r>
            <a:r>
              <a:rPr lang="en-US" dirty="0" err="1"/>
              <a:t>khi</a:t>
            </a:r>
            <a:r>
              <a:rPr lang="en-US" dirty="0"/>
              <a:t> đ</a:t>
            </a:r>
            <a:r>
              <a:rPr lang="vi-VN" dirty="0"/>
              <a:t>ơ</a:t>
            </a:r>
            <a:r>
              <a:rPr lang="en-US" dirty="0"/>
              <a:t>n </a:t>
            </a:r>
            <a:r>
              <a:rPr lang="en-US" dirty="0" err="1"/>
              <a:t>hàng</a:t>
            </a:r>
            <a:r>
              <a:rPr lang="en-US" dirty="0"/>
              <a:t> đ</a:t>
            </a:r>
            <a:r>
              <a:rPr lang="vi-VN" dirty="0"/>
              <a:t>ư</a:t>
            </a:r>
            <a:r>
              <a:rPr lang="en-US" dirty="0" err="1"/>
              <a:t>ợc</a:t>
            </a:r>
            <a:r>
              <a:rPr lang="en-US" dirty="0"/>
              <a:t> </a:t>
            </a:r>
            <a:r>
              <a:rPr lang="en-US" dirty="0" err="1"/>
              <a:t>gửi</a:t>
            </a:r>
            <a:r>
              <a:rPr lang="en-US" dirty="0"/>
              <a:t> </a:t>
            </a:r>
            <a:r>
              <a:rPr lang="en-US" dirty="0" err="1"/>
              <a:t>đi</a:t>
            </a:r>
            <a:r>
              <a:rPr lang="en-US" dirty="0"/>
              <a:t> </a:t>
            </a:r>
            <a:r>
              <a:rPr lang="en-US" dirty="0" err="1"/>
              <a:t>thành</a:t>
            </a:r>
            <a:r>
              <a:rPr lang="en-US" dirty="0"/>
              <a:t> </a:t>
            </a:r>
            <a:r>
              <a:rPr lang="en-US" dirty="0" err="1"/>
              <a:t>công</a:t>
            </a:r>
            <a:r>
              <a:rPr lang="en-US" dirty="0"/>
              <a:t> </a:t>
            </a:r>
            <a:r>
              <a:rPr lang="en-US" dirty="0" err="1"/>
              <a:t>thì</a:t>
            </a:r>
            <a:r>
              <a:rPr lang="en-US" dirty="0"/>
              <a:t> </a:t>
            </a:r>
            <a:r>
              <a:rPr lang="en-US" dirty="0" err="1"/>
              <a:t>máy</a:t>
            </a:r>
            <a:r>
              <a:rPr lang="en-US" dirty="0"/>
              <a:t> kiosk </a:t>
            </a:r>
            <a:r>
              <a:rPr lang="en-US" dirty="0" err="1"/>
              <a:t>sẽ</a:t>
            </a:r>
            <a:r>
              <a:rPr lang="en-US" dirty="0"/>
              <a:t> in ra 1 </a:t>
            </a:r>
            <a:r>
              <a:rPr lang="en-US" dirty="0" err="1"/>
              <a:t>hóa</a:t>
            </a:r>
            <a:r>
              <a:rPr lang="en-US" dirty="0"/>
              <a:t> đ</a:t>
            </a:r>
            <a:r>
              <a:rPr lang="vi-VN" dirty="0"/>
              <a:t>ơ</a:t>
            </a:r>
            <a:r>
              <a:rPr lang="en-US" dirty="0"/>
              <a:t>n.</a:t>
            </a:r>
          </a:p>
          <a:p>
            <a:r>
              <a:rPr lang="en-US" dirty="0"/>
              <a:t>+ Sau </a:t>
            </a:r>
            <a:r>
              <a:rPr lang="en-US" dirty="0" err="1"/>
              <a:t>khi</a:t>
            </a:r>
            <a:r>
              <a:rPr lang="en-US" dirty="0"/>
              <a:t> </a:t>
            </a:r>
            <a:r>
              <a:rPr lang="en-US" dirty="0" err="1"/>
              <a:t>lấy</a:t>
            </a:r>
            <a:r>
              <a:rPr lang="en-US" dirty="0"/>
              <a:t> đ</a:t>
            </a:r>
            <a:r>
              <a:rPr lang="vi-VN" dirty="0"/>
              <a:t>ơ</a:t>
            </a:r>
            <a:r>
              <a:rPr lang="en-US" dirty="0"/>
              <a:t>n </a:t>
            </a:r>
            <a:r>
              <a:rPr lang="en-US" dirty="0" err="1"/>
              <a:t>hàng</a:t>
            </a:r>
            <a:r>
              <a:rPr lang="en-US" dirty="0"/>
              <a:t> </a:t>
            </a:r>
            <a:r>
              <a:rPr lang="en-US" dirty="0" err="1"/>
              <a:t>thì</a:t>
            </a:r>
            <a:r>
              <a:rPr lang="en-US" dirty="0"/>
              <a:t> ng</a:t>
            </a:r>
            <a:r>
              <a:rPr lang="vi-VN" dirty="0"/>
              <a:t>ư</a:t>
            </a:r>
            <a:r>
              <a:rPr lang="en-US" dirty="0" err="1"/>
              <a:t>ời</a:t>
            </a:r>
            <a:r>
              <a:rPr lang="en-US" dirty="0"/>
              <a:t> </a:t>
            </a:r>
            <a:r>
              <a:rPr lang="en-US" dirty="0" err="1"/>
              <a:t>khách</a:t>
            </a:r>
            <a:r>
              <a:rPr lang="en-US" dirty="0"/>
              <a:t> </a:t>
            </a:r>
            <a:r>
              <a:rPr lang="en-US" dirty="0" err="1"/>
              <a:t>sẽ</a:t>
            </a:r>
            <a:r>
              <a:rPr lang="en-US" dirty="0"/>
              <a:t> </a:t>
            </a:r>
            <a:r>
              <a:rPr lang="en-US" dirty="0" err="1"/>
              <a:t>đi</a:t>
            </a:r>
            <a:r>
              <a:rPr lang="en-US" dirty="0"/>
              <a:t> </a:t>
            </a:r>
            <a:r>
              <a:rPr lang="en-US" dirty="0" err="1"/>
              <a:t>đến</a:t>
            </a:r>
            <a:r>
              <a:rPr lang="en-US" dirty="0"/>
              <a:t> </a:t>
            </a:r>
            <a:r>
              <a:rPr lang="en-US" dirty="0" err="1"/>
              <a:t>quầy</a:t>
            </a:r>
            <a:r>
              <a:rPr lang="en-US" dirty="0"/>
              <a:t> </a:t>
            </a:r>
            <a:r>
              <a:rPr lang="en-US" dirty="0" err="1"/>
              <a:t>thu</a:t>
            </a:r>
            <a:r>
              <a:rPr lang="en-US" dirty="0"/>
              <a:t> </a:t>
            </a:r>
            <a:r>
              <a:rPr lang="en-US" dirty="0" err="1"/>
              <a:t>ngân</a:t>
            </a:r>
            <a:r>
              <a:rPr lang="en-US" dirty="0"/>
              <a:t> </a:t>
            </a:r>
            <a:r>
              <a:rPr lang="en-US" dirty="0" err="1"/>
              <a:t>để</a:t>
            </a:r>
            <a:r>
              <a:rPr lang="en-US" dirty="0"/>
              <a:t> </a:t>
            </a:r>
            <a:r>
              <a:rPr lang="en-US" dirty="0" err="1"/>
              <a:t>thanh</a:t>
            </a:r>
            <a:r>
              <a:rPr lang="en-US" dirty="0"/>
              <a:t> </a:t>
            </a:r>
            <a:r>
              <a:rPr lang="en-US" dirty="0" err="1"/>
              <a:t>toán</a:t>
            </a:r>
            <a:r>
              <a:rPr lang="en-US" dirty="0"/>
              <a:t> </a:t>
            </a:r>
            <a:r>
              <a:rPr lang="en-US" dirty="0" err="1"/>
              <a:t>hóa</a:t>
            </a:r>
            <a:r>
              <a:rPr lang="en-US" dirty="0"/>
              <a:t> đ</a:t>
            </a:r>
            <a:r>
              <a:rPr lang="vi-VN" dirty="0"/>
              <a:t>ơ</a:t>
            </a:r>
            <a:r>
              <a:rPr lang="en-US" dirty="0"/>
              <a:t>n </a:t>
            </a:r>
            <a:r>
              <a:rPr lang="en-US" dirty="0" err="1"/>
              <a:t>của</a:t>
            </a:r>
            <a:r>
              <a:rPr lang="en-US" dirty="0"/>
              <a:t> </a:t>
            </a:r>
            <a:r>
              <a:rPr lang="en-US" dirty="0" err="1"/>
              <a:t>mình</a:t>
            </a:r>
            <a:r>
              <a:rPr lang="en-US" dirty="0"/>
              <a:t>.</a:t>
            </a:r>
          </a:p>
          <a:p>
            <a:r>
              <a:rPr lang="en-US" dirty="0"/>
              <a:t>+ Sau </a:t>
            </a:r>
            <a:r>
              <a:rPr lang="en-US" dirty="0" err="1"/>
              <a:t>khi</a:t>
            </a:r>
            <a:r>
              <a:rPr lang="en-US" dirty="0"/>
              <a:t> </a:t>
            </a:r>
            <a:r>
              <a:rPr lang="en-US" dirty="0" err="1"/>
              <a:t>khách</a:t>
            </a:r>
            <a:r>
              <a:rPr lang="en-US" dirty="0"/>
              <a:t> </a:t>
            </a:r>
            <a:r>
              <a:rPr lang="en-US" dirty="0" err="1"/>
              <a:t>thanh</a:t>
            </a:r>
            <a:r>
              <a:rPr lang="en-US" dirty="0"/>
              <a:t> </a:t>
            </a:r>
            <a:r>
              <a:rPr lang="en-US" dirty="0" err="1"/>
              <a:t>toán</a:t>
            </a:r>
            <a:r>
              <a:rPr lang="en-US" dirty="0"/>
              <a:t> </a:t>
            </a:r>
            <a:r>
              <a:rPr lang="en-US" dirty="0" err="1"/>
              <a:t>với</a:t>
            </a:r>
            <a:r>
              <a:rPr lang="en-US" dirty="0"/>
              <a:t> </a:t>
            </a:r>
            <a:r>
              <a:rPr lang="en-US" dirty="0" err="1"/>
              <a:t>thu</a:t>
            </a:r>
            <a:r>
              <a:rPr lang="en-US" dirty="0"/>
              <a:t> </a:t>
            </a:r>
            <a:r>
              <a:rPr lang="en-US" dirty="0" err="1"/>
              <a:t>ngân</a:t>
            </a:r>
            <a:r>
              <a:rPr lang="en-US" dirty="0"/>
              <a:t> </a:t>
            </a:r>
            <a:r>
              <a:rPr lang="en-US" dirty="0" err="1"/>
              <a:t>thành</a:t>
            </a:r>
            <a:r>
              <a:rPr lang="en-US" dirty="0"/>
              <a:t> </a:t>
            </a:r>
            <a:r>
              <a:rPr lang="en-US" dirty="0" err="1"/>
              <a:t>công</a:t>
            </a:r>
            <a:r>
              <a:rPr lang="en-US" dirty="0"/>
              <a:t> </a:t>
            </a:r>
            <a:r>
              <a:rPr lang="en-US" dirty="0" err="1"/>
              <a:t>thì</a:t>
            </a:r>
            <a:r>
              <a:rPr lang="en-US" dirty="0"/>
              <a:t> đ</a:t>
            </a:r>
            <a:r>
              <a:rPr lang="vi-VN" dirty="0"/>
              <a:t>ơ</a:t>
            </a:r>
            <a:r>
              <a:rPr lang="en-US" dirty="0"/>
              <a:t>n </a:t>
            </a:r>
            <a:r>
              <a:rPr lang="en-US" dirty="0" err="1"/>
              <a:t>hàng</a:t>
            </a:r>
            <a:r>
              <a:rPr lang="en-US" dirty="0"/>
              <a:t> </a:t>
            </a:r>
            <a:r>
              <a:rPr lang="en-US" dirty="0" err="1"/>
              <a:t>sẽ</a:t>
            </a:r>
            <a:r>
              <a:rPr lang="en-US" dirty="0"/>
              <a:t> đ</a:t>
            </a:r>
            <a:r>
              <a:rPr lang="vi-VN" dirty="0"/>
              <a:t>ư</a:t>
            </a:r>
            <a:r>
              <a:rPr lang="en-US" dirty="0" err="1"/>
              <a:t>ợc</a:t>
            </a:r>
            <a:r>
              <a:rPr lang="en-US" dirty="0"/>
              <a:t> </a:t>
            </a:r>
            <a:r>
              <a:rPr lang="en-US" dirty="0" err="1"/>
              <a:t>gửi</a:t>
            </a:r>
            <a:r>
              <a:rPr lang="en-US" dirty="0"/>
              <a:t> </a:t>
            </a:r>
            <a:r>
              <a:rPr lang="en-US" dirty="0" err="1"/>
              <a:t>đến</a:t>
            </a:r>
            <a:r>
              <a:rPr lang="en-US" dirty="0"/>
              <a:t> </a:t>
            </a:r>
            <a:r>
              <a:rPr lang="en-US" dirty="0" err="1"/>
              <a:t>màn</a:t>
            </a:r>
            <a:r>
              <a:rPr lang="en-US" dirty="0"/>
              <a:t> </a:t>
            </a:r>
            <a:r>
              <a:rPr lang="en-US" dirty="0" err="1"/>
              <a:t>hình</a:t>
            </a:r>
            <a:r>
              <a:rPr lang="en-US" dirty="0"/>
              <a:t> TV </a:t>
            </a:r>
            <a:r>
              <a:rPr lang="en-US" dirty="0" err="1"/>
              <a:t>hiển</a:t>
            </a:r>
            <a:r>
              <a:rPr lang="en-US" dirty="0"/>
              <a:t> </a:t>
            </a:r>
            <a:r>
              <a:rPr lang="en-US" dirty="0" err="1"/>
              <a:t>thị</a:t>
            </a:r>
            <a:r>
              <a:rPr lang="en-US" dirty="0"/>
              <a:t> </a:t>
            </a:r>
            <a:r>
              <a:rPr lang="en-US" dirty="0" err="1"/>
              <a:t>các</a:t>
            </a:r>
            <a:r>
              <a:rPr lang="en-US" dirty="0"/>
              <a:t> </a:t>
            </a:r>
            <a:r>
              <a:rPr lang="en-US" dirty="0" err="1"/>
              <a:t>món</a:t>
            </a:r>
            <a:r>
              <a:rPr lang="en-US" dirty="0"/>
              <a:t> </a:t>
            </a:r>
            <a:r>
              <a:rPr lang="en-US" dirty="0" err="1"/>
              <a:t>ăn</a:t>
            </a:r>
            <a:r>
              <a:rPr lang="en-US" dirty="0"/>
              <a:t> </a:t>
            </a:r>
            <a:r>
              <a:rPr lang="en-US" dirty="0" err="1"/>
              <a:t>đang</a:t>
            </a:r>
            <a:r>
              <a:rPr lang="en-US" dirty="0"/>
              <a:t> </a:t>
            </a:r>
            <a:r>
              <a:rPr lang="en-US" dirty="0" err="1"/>
              <a:t>chờ</a:t>
            </a:r>
            <a:r>
              <a:rPr lang="en-US" dirty="0"/>
              <a:t> </a:t>
            </a:r>
            <a:r>
              <a:rPr lang="en-US" dirty="0" err="1"/>
              <a:t>trong</a:t>
            </a:r>
            <a:r>
              <a:rPr lang="en-US" dirty="0"/>
              <a:t> </a:t>
            </a:r>
            <a:r>
              <a:rPr lang="en-US" dirty="0" err="1"/>
              <a:t>nhà</a:t>
            </a:r>
            <a:r>
              <a:rPr lang="en-US" dirty="0"/>
              <a:t> </a:t>
            </a:r>
            <a:r>
              <a:rPr lang="en-US" dirty="0" err="1"/>
              <a:t>bếp</a:t>
            </a:r>
            <a:r>
              <a:rPr lang="en-US" dirty="0"/>
              <a:t> </a:t>
            </a:r>
            <a:r>
              <a:rPr lang="en-US" dirty="0" err="1"/>
              <a:t>của</a:t>
            </a:r>
            <a:r>
              <a:rPr lang="en-US" dirty="0"/>
              <a:t> </a:t>
            </a:r>
            <a:r>
              <a:rPr lang="en-US" dirty="0" err="1"/>
              <a:t>cửa</a:t>
            </a:r>
            <a:r>
              <a:rPr lang="en-US" dirty="0"/>
              <a:t> hang </a:t>
            </a:r>
            <a:r>
              <a:rPr lang="en-US" dirty="0" err="1"/>
              <a:t>bán</a:t>
            </a:r>
            <a:r>
              <a:rPr lang="en-US" dirty="0"/>
              <a:t> </a:t>
            </a:r>
            <a:r>
              <a:rPr lang="en-US" dirty="0" err="1"/>
              <a:t>món</a:t>
            </a:r>
            <a:r>
              <a:rPr lang="en-US" dirty="0"/>
              <a:t> </a:t>
            </a:r>
            <a:r>
              <a:rPr lang="en-US" dirty="0" err="1"/>
              <a:t>ăn</a:t>
            </a:r>
            <a:r>
              <a:rPr lang="en-US" dirty="0"/>
              <a:t> </a:t>
            </a:r>
            <a:r>
              <a:rPr lang="en-US" dirty="0" err="1"/>
              <a:t>đó</a:t>
            </a:r>
            <a:r>
              <a:rPr lang="en-US" dirty="0"/>
              <a:t>. </a:t>
            </a:r>
          </a:p>
          <a:p>
            <a:r>
              <a:rPr lang="en-US" dirty="0"/>
              <a:t>+ Sau </a:t>
            </a:r>
            <a:r>
              <a:rPr lang="en-US" dirty="0" err="1"/>
              <a:t>khi</a:t>
            </a:r>
            <a:r>
              <a:rPr lang="en-US" dirty="0"/>
              <a:t> </a:t>
            </a:r>
            <a:r>
              <a:rPr lang="en-US" dirty="0" err="1"/>
              <a:t>đầu</a:t>
            </a:r>
            <a:r>
              <a:rPr lang="en-US" dirty="0"/>
              <a:t> </a:t>
            </a:r>
            <a:r>
              <a:rPr lang="en-US" dirty="0" err="1"/>
              <a:t>bếp</a:t>
            </a:r>
            <a:r>
              <a:rPr lang="en-US" dirty="0"/>
              <a:t> </a:t>
            </a:r>
            <a:r>
              <a:rPr lang="en-US" dirty="0" err="1"/>
              <a:t>chế</a:t>
            </a:r>
            <a:r>
              <a:rPr lang="en-US" dirty="0"/>
              <a:t> </a:t>
            </a:r>
            <a:r>
              <a:rPr lang="en-US" dirty="0" err="1"/>
              <a:t>biến</a:t>
            </a:r>
            <a:r>
              <a:rPr lang="en-US" dirty="0"/>
              <a:t> </a:t>
            </a:r>
            <a:r>
              <a:rPr lang="en-US" dirty="0" err="1"/>
              <a:t>xong</a:t>
            </a:r>
            <a:r>
              <a:rPr lang="en-US" dirty="0"/>
              <a:t> </a:t>
            </a:r>
            <a:r>
              <a:rPr lang="en-US" dirty="0" err="1"/>
              <a:t>thì</a:t>
            </a:r>
            <a:r>
              <a:rPr lang="en-US" dirty="0"/>
              <a:t> </a:t>
            </a:r>
            <a:r>
              <a:rPr lang="en-US" dirty="0" err="1"/>
              <a:t>thông</a:t>
            </a:r>
            <a:r>
              <a:rPr lang="en-US" dirty="0"/>
              <a:t> tin </a:t>
            </a:r>
            <a:r>
              <a:rPr lang="en-US" dirty="0" err="1"/>
              <a:t>của</a:t>
            </a:r>
            <a:r>
              <a:rPr lang="en-US" dirty="0"/>
              <a:t> </a:t>
            </a:r>
            <a:r>
              <a:rPr lang="en-US" dirty="0" err="1"/>
              <a:t>món</a:t>
            </a:r>
            <a:r>
              <a:rPr lang="en-US" dirty="0"/>
              <a:t> </a:t>
            </a:r>
            <a:r>
              <a:rPr lang="en-US" dirty="0" err="1"/>
              <a:t>ăn</a:t>
            </a:r>
            <a:r>
              <a:rPr lang="en-US" dirty="0"/>
              <a:t> </a:t>
            </a:r>
            <a:r>
              <a:rPr lang="en-US" dirty="0" err="1"/>
              <a:t>sẽ</a:t>
            </a:r>
            <a:r>
              <a:rPr lang="en-US" dirty="0"/>
              <a:t> đ</a:t>
            </a:r>
            <a:r>
              <a:rPr lang="vi-VN" dirty="0"/>
              <a:t>ư</a:t>
            </a:r>
            <a:r>
              <a:rPr lang="en-US" dirty="0" err="1"/>
              <a:t>ợc</a:t>
            </a:r>
            <a:r>
              <a:rPr lang="en-US" dirty="0"/>
              <a:t> </a:t>
            </a:r>
            <a:r>
              <a:rPr lang="en-US" dirty="0" err="1"/>
              <a:t>hiển</a:t>
            </a:r>
            <a:r>
              <a:rPr lang="en-US" dirty="0"/>
              <a:t> </a:t>
            </a:r>
            <a:r>
              <a:rPr lang="en-US" dirty="0" err="1"/>
              <a:t>thị</a:t>
            </a:r>
            <a:r>
              <a:rPr lang="en-US" dirty="0"/>
              <a:t> </a:t>
            </a:r>
            <a:r>
              <a:rPr lang="en-US" dirty="0" err="1"/>
              <a:t>lên</a:t>
            </a:r>
            <a:r>
              <a:rPr lang="en-US" dirty="0"/>
              <a:t> </a:t>
            </a:r>
            <a:r>
              <a:rPr lang="en-US" dirty="0" err="1"/>
              <a:t>màn</a:t>
            </a:r>
            <a:r>
              <a:rPr lang="en-US" dirty="0"/>
              <a:t> </a:t>
            </a:r>
            <a:r>
              <a:rPr lang="en-US" dirty="0" err="1"/>
              <a:t>hình</a:t>
            </a:r>
            <a:r>
              <a:rPr lang="en-US" dirty="0"/>
              <a:t> TV đ</a:t>
            </a:r>
            <a:r>
              <a:rPr lang="vi-VN" dirty="0"/>
              <a:t>ư</a:t>
            </a:r>
            <a:r>
              <a:rPr lang="en-US" dirty="0" err="1"/>
              <a:t>ợc</a:t>
            </a:r>
            <a:r>
              <a:rPr lang="en-US" dirty="0"/>
              <a:t> </a:t>
            </a:r>
            <a:r>
              <a:rPr lang="en-US" dirty="0" err="1"/>
              <a:t>đặt</a:t>
            </a:r>
            <a:r>
              <a:rPr lang="en-US" dirty="0"/>
              <a:t> </a:t>
            </a:r>
            <a:r>
              <a:rPr lang="en-US" dirty="0" err="1"/>
              <a:t>trong</a:t>
            </a:r>
            <a:r>
              <a:rPr lang="en-US" dirty="0"/>
              <a:t> food court</a:t>
            </a:r>
          </a:p>
        </p:txBody>
      </p:sp>
      <p:sp>
        <p:nvSpPr>
          <p:cNvPr id="4" name="Slide Number Placeholder 3"/>
          <p:cNvSpPr>
            <a:spLocks noGrp="1"/>
          </p:cNvSpPr>
          <p:nvPr>
            <p:ph type="sldNum" sz="quarter" idx="5"/>
          </p:nvPr>
        </p:nvSpPr>
        <p:spPr/>
        <p:txBody>
          <a:bodyPr/>
          <a:lstStyle/>
          <a:p>
            <a:fld id="{ECCDED7A-DAF3-49A3-B1FE-C9A07ECDFB63}" type="slidenum">
              <a:rPr lang="en-US" smtClean="0"/>
              <a:t>11</a:t>
            </a:fld>
            <a:endParaRPr lang="en-US"/>
          </a:p>
        </p:txBody>
      </p:sp>
    </p:spTree>
    <p:extLst>
      <p:ext uri="{BB962C8B-B14F-4D97-AF65-F5344CB8AC3E}">
        <p14:creationId xmlns:p14="http://schemas.microsoft.com/office/powerpoint/2010/main" val="3944094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s</a:t>
            </a:r>
            <a:r>
              <a:rPr lang="vi-VN" dirty="0"/>
              <a:t>ơ</a:t>
            </a:r>
            <a:r>
              <a:rPr lang="en-US" dirty="0"/>
              <a:t> </a:t>
            </a:r>
            <a:r>
              <a:rPr lang="en-US" dirty="0" err="1"/>
              <a:t>đồ</a:t>
            </a:r>
            <a:r>
              <a:rPr lang="en-US" dirty="0"/>
              <a:t> </a:t>
            </a:r>
            <a:r>
              <a:rPr lang="en-US" dirty="0" err="1"/>
              <a:t>đặt</a:t>
            </a:r>
            <a:r>
              <a:rPr lang="en-US" dirty="0"/>
              <a:t> </a:t>
            </a:r>
            <a:r>
              <a:rPr lang="en-US" dirty="0" err="1"/>
              <a:t>hàng</a:t>
            </a:r>
            <a:r>
              <a:rPr lang="en-US" dirty="0"/>
              <a:t> </a:t>
            </a:r>
            <a:r>
              <a:rPr lang="en-US" dirty="0" err="1"/>
              <a:t>giành</a:t>
            </a:r>
            <a:r>
              <a:rPr lang="en-US" dirty="0"/>
              <a:t> </a:t>
            </a:r>
            <a:r>
              <a:rPr lang="en-US" dirty="0" err="1"/>
              <a:t>cho</a:t>
            </a:r>
            <a:r>
              <a:rPr lang="en-US" dirty="0"/>
              <a:t> </a:t>
            </a:r>
            <a:r>
              <a:rPr lang="en-US" dirty="0" err="1"/>
              <a:t>khách</a:t>
            </a:r>
            <a:r>
              <a:rPr lang="en-US" dirty="0"/>
              <a:t> </a:t>
            </a:r>
            <a:r>
              <a:rPr lang="en-US" dirty="0" err="1"/>
              <a:t>vãng</a:t>
            </a:r>
            <a:r>
              <a:rPr lang="en-US" dirty="0"/>
              <a:t> </a:t>
            </a:r>
            <a:r>
              <a:rPr lang="en-US" dirty="0" err="1"/>
              <a:t>lai</a:t>
            </a:r>
            <a:r>
              <a:rPr lang="en-US" dirty="0"/>
              <a:t>: </a:t>
            </a:r>
          </a:p>
          <a:p>
            <a:r>
              <a:rPr lang="en-US" dirty="0"/>
              <a:t>+ </a:t>
            </a:r>
            <a:r>
              <a:rPr lang="en-US" dirty="0" err="1"/>
              <a:t>Đầu</a:t>
            </a:r>
            <a:r>
              <a:rPr lang="en-US" dirty="0"/>
              <a:t> </a:t>
            </a:r>
            <a:r>
              <a:rPr lang="en-US" dirty="0" err="1"/>
              <a:t>tiên</a:t>
            </a:r>
            <a:r>
              <a:rPr lang="en-US" dirty="0"/>
              <a:t> </a:t>
            </a:r>
            <a:r>
              <a:rPr lang="en-US" dirty="0" err="1"/>
              <a:t>khách</a:t>
            </a:r>
            <a:r>
              <a:rPr lang="en-US" dirty="0"/>
              <a:t> </a:t>
            </a:r>
            <a:r>
              <a:rPr lang="en-US" dirty="0" err="1"/>
              <a:t>sẽ</a:t>
            </a:r>
            <a:r>
              <a:rPr lang="en-US" dirty="0"/>
              <a:t> </a:t>
            </a:r>
            <a:r>
              <a:rPr lang="en-US" dirty="0" err="1"/>
              <a:t>đặt</a:t>
            </a:r>
            <a:r>
              <a:rPr lang="en-US" dirty="0"/>
              <a:t> </a:t>
            </a:r>
            <a:r>
              <a:rPr lang="en-US" dirty="0" err="1"/>
              <a:t>món</a:t>
            </a:r>
            <a:r>
              <a:rPr lang="en-US" dirty="0"/>
              <a:t> </a:t>
            </a:r>
            <a:r>
              <a:rPr lang="en-US" dirty="0" err="1"/>
              <a:t>tại</a:t>
            </a:r>
            <a:r>
              <a:rPr lang="en-US" dirty="0"/>
              <a:t> </a:t>
            </a:r>
            <a:r>
              <a:rPr lang="en-US" dirty="0" err="1"/>
              <a:t>máy</a:t>
            </a:r>
            <a:r>
              <a:rPr lang="en-US" dirty="0"/>
              <a:t> kiosk đ</a:t>
            </a:r>
            <a:r>
              <a:rPr lang="vi-VN" dirty="0"/>
              <a:t>ư</a:t>
            </a:r>
            <a:r>
              <a:rPr lang="en-US" dirty="0" err="1"/>
              <a:t>ợc</a:t>
            </a:r>
            <a:r>
              <a:rPr lang="en-US" dirty="0"/>
              <a:t> </a:t>
            </a:r>
            <a:r>
              <a:rPr lang="en-US" dirty="0" err="1"/>
              <a:t>đặt</a:t>
            </a:r>
            <a:r>
              <a:rPr lang="en-US" dirty="0"/>
              <a:t> </a:t>
            </a:r>
            <a:r>
              <a:rPr lang="en-US" dirty="0" err="1"/>
              <a:t>giữa</a:t>
            </a:r>
            <a:r>
              <a:rPr lang="en-US" dirty="0"/>
              <a:t> </a:t>
            </a:r>
            <a:r>
              <a:rPr lang="en-US" dirty="0" err="1"/>
              <a:t>khu</a:t>
            </a:r>
            <a:r>
              <a:rPr lang="en-US" dirty="0"/>
              <a:t> food court, </a:t>
            </a:r>
            <a:r>
              <a:rPr lang="en-US" dirty="0" err="1"/>
              <a:t>khi</a:t>
            </a:r>
            <a:r>
              <a:rPr lang="en-US" dirty="0"/>
              <a:t> đ</a:t>
            </a:r>
            <a:r>
              <a:rPr lang="vi-VN" dirty="0"/>
              <a:t>ơ</a:t>
            </a:r>
            <a:r>
              <a:rPr lang="en-US" dirty="0"/>
              <a:t>n </a:t>
            </a:r>
            <a:r>
              <a:rPr lang="en-US" dirty="0" err="1"/>
              <a:t>hàng</a:t>
            </a:r>
            <a:r>
              <a:rPr lang="en-US" dirty="0"/>
              <a:t> đ</a:t>
            </a:r>
            <a:r>
              <a:rPr lang="vi-VN" dirty="0"/>
              <a:t>ư</a:t>
            </a:r>
            <a:r>
              <a:rPr lang="en-US" dirty="0" err="1"/>
              <a:t>ợc</a:t>
            </a:r>
            <a:r>
              <a:rPr lang="en-US" dirty="0"/>
              <a:t> </a:t>
            </a:r>
            <a:r>
              <a:rPr lang="en-US" dirty="0" err="1"/>
              <a:t>gửi</a:t>
            </a:r>
            <a:r>
              <a:rPr lang="en-US" dirty="0"/>
              <a:t> </a:t>
            </a:r>
            <a:r>
              <a:rPr lang="en-US" dirty="0" err="1"/>
              <a:t>đi</a:t>
            </a:r>
            <a:r>
              <a:rPr lang="en-US" dirty="0"/>
              <a:t> </a:t>
            </a:r>
            <a:r>
              <a:rPr lang="en-US" dirty="0" err="1"/>
              <a:t>thành</a:t>
            </a:r>
            <a:r>
              <a:rPr lang="en-US" dirty="0"/>
              <a:t> </a:t>
            </a:r>
            <a:r>
              <a:rPr lang="en-US" dirty="0" err="1"/>
              <a:t>công</a:t>
            </a:r>
            <a:r>
              <a:rPr lang="en-US" dirty="0"/>
              <a:t> </a:t>
            </a:r>
            <a:r>
              <a:rPr lang="en-US" dirty="0" err="1"/>
              <a:t>thì</a:t>
            </a:r>
            <a:r>
              <a:rPr lang="en-US" dirty="0"/>
              <a:t> </a:t>
            </a:r>
            <a:r>
              <a:rPr lang="en-US" dirty="0" err="1"/>
              <a:t>máy</a:t>
            </a:r>
            <a:r>
              <a:rPr lang="en-US" dirty="0"/>
              <a:t> kiosk </a:t>
            </a:r>
            <a:r>
              <a:rPr lang="en-US" dirty="0" err="1"/>
              <a:t>sẽ</a:t>
            </a:r>
            <a:r>
              <a:rPr lang="en-US" dirty="0"/>
              <a:t> in ra 1 </a:t>
            </a:r>
            <a:r>
              <a:rPr lang="en-US" dirty="0" err="1"/>
              <a:t>hóa</a:t>
            </a:r>
            <a:r>
              <a:rPr lang="en-US" dirty="0"/>
              <a:t> đ</a:t>
            </a:r>
            <a:r>
              <a:rPr lang="vi-VN" dirty="0"/>
              <a:t>ơ</a:t>
            </a:r>
            <a:r>
              <a:rPr lang="en-US" dirty="0"/>
              <a:t>n.</a:t>
            </a:r>
          </a:p>
          <a:p>
            <a:r>
              <a:rPr lang="en-US" dirty="0"/>
              <a:t>+ Sau </a:t>
            </a:r>
            <a:r>
              <a:rPr lang="en-US" dirty="0" err="1"/>
              <a:t>khi</a:t>
            </a:r>
            <a:r>
              <a:rPr lang="en-US" dirty="0"/>
              <a:t> </a:t>
            </a:r>
            <a:r>
              <a:rPr lang="en-US" dirty="0" err="1"/>
              <a:t>lấy</a:t>
            </a:r>
            <a:r>
              <a:rPr lang="en-US" dirty="0"/>
              <a:t> đ</a:t>
            </a:r>
            <a:r>
              <a:rPr lang="vi-VN" dirty="0"/>
              <a:t>ơ</a:t>
            </a:r>
            <a:r>
              <a:rPr lang="en-US" dirty="0"/>
              <a:t>n </a:t>
            </a:r>
            <a:r>
              <a:rPr lang="en-US" dirty="0" err="1"/>
              <a:t>hàng</a:t>
            </a:r>
            <a:r>
              <a:rPr lang="en-US" dirty="0"/>
              <a:t> </a:t>
            </a:r>
            <a:r>
              <a:rPr lang="en-US" dirty="0" err="1"/>
              <a:t>thì</a:t>
            </a:r>
            <a:r>
              <a:rPr lang="en-US" dirty="0"/>
              <a:t> ng</a:t>
            </a:r>
            <a:r>
              <a:rPr lang="vi-VN" dirty="0"/>
              <a:t>ư</a:t>
            </a:r>
            <a:r>
              <a:rPr lang="en-US" dirty="0" err="1"/>
              <a:t>ời</a:t>
            </a:r>
            <a:r>
              <a:rPr lang="en-US" dirty="0"/>
              <a:t> </a:t>
            </a:r>
            <a:r>
              <a:rPr lang="en-US" dirty="0" err="1"/>
              <a:t>khách</a:t>
            </a:r>
            <a:r>
              <a:rPr lang="en-US" dirty="0"/>
              <a:t> </a:t>
            </a:r>
            <a:r>
              <a:rPr lang="en-US" dirty="0" err="1"/>
              <a:t>sẽ</a:t>
            </a:r>
            <a:r>
              <a:rPr lang="en-US" dirty="0"/>
              <a:t> </a:t>
            </a:r>
            <a:r>
              <a:rPr lang="en-US" dirty="0" err="1"/>
              <a:t>đi</a:t>
            </a:r>
            <a:r>
              <a:rPr lang="en-US" dirty="0"/>
              <a:t> </a:t>
            </a:r>
            <a:r>
              <a:rPr lang="en-US" dirty="0" err="1"/>
              <a:t>đến</a:t>
            </a:r>
            <a:r>
              <a:rPr lang="en-US" dirty="0"/>
              <a:t> </a:t>
            </a:r>
            <a:r>
              <a:rPr lang="en-US" dirty="0" err="1"/>
              <a:t>quầy</a:t>
            </a:r>
            <a:r>
              <a:rPr lang="en-US" dirty="0"/>
              <a:t> </a:t>
            </a:r>
            <a:r>
              <a:rPr lang="en-US" dirty="0" err="1"/>
              <a:t>thu</a:t>
            </a:r>
            <a:r>
              <a:rPr lang="en-US" dirty="0"/>
              <a:t> </a:t>
            </a:r>
            <a:r>
              <a:rPr lang="en-US" dirty="0" err="1"/>
              <a:t>ngân</a:t>
            </a:r>
            <a:r>
              <a:rPr lang="en-US" dirty="0"/>
              <a:t> </a:t>
            </a:r>
            <a:r>
              <a:rPr lang="en-US" dirty="0" err="1"/>
              <a:t>để</a:t>
            </a:r>
            <a:r>
              <a:rPr lang="en-US" dirty="0"/>
              <a:t> </a:t>
            </a:r>
            <a:r>
              <a:rPr lang="en-US" dirty="0" err="1"/>
              <a:t>thanh</a:t>
            </a:r>
            <a:r>
              <a:rPr lang="en-US" dirty="0"/>
              <a:t> </a:t>
            </a:r>
            <a:r>
              <a:rPr lang="en-US" dirty="0" err="1"/>
              <a:t>toán</a:t>
            </a:r>
            <a:r>
              <a:rPr lang="en-US" dirty="0"/>
              <a:t> </a:t>
            </a:r>
            <a:r>
              <a:rPr lang="en-US" dirty="0" err="1"/>
              <a:t>hóa</a:t>
            </a:r>
            <a:r>
              <a:rPr lang="en-US" dirty="0"/>
              <a:t> đ</a:t>
            </a:r>
            <a:r>
              <a:rPr lang="vi-VN" dirty="0"/>
              <a:t>ơ</a:t>
            </a:r>
            <a:r>
              <a:rPr lang="en-US" dirty="0"/>
              <a:t>n </a:t>
            </a:r>
            <a:r>
              <a:rPr lang="en-US" dirty="0" err="1"/>
              <a:t>của</a:t>
            </a:r>
            <a:r>
              <a:rPr lang="en-US" dirty="0"/>
              <a:t> </a:t>
            </a:r>
            <a:r>
              <a:rPr lang="en-US" dirty="0" err="1"/>
              <a:t>mình</a:t>
            </a:r>
            <a:r>
              <a:rPr lang="en-US" dirty="0"/>
              <a:t>.</a:t>
            </a:r>
          </a:p>
          <a:p>
            <a:r>
              <a:rPr lang="en-US" dirty="0"/>
              <a:t>+ Sau </a:t>
            </a:r>
            <a:r>
              <a:rPr lang="en-US" dirty="0" err="1"/>
              <a:t>khi</a:t>
            </a:r>
            <a:r>
              <a:rPr lang="en-US" dirty="0"/>
              <a:t> </a:t>
            </a:r>
            <a:r>
              <a:rPr lang="en-US" dirty="0" err="1"/>
              <a:t>khách</a:t>
            </a:r>
            <a:r>
              <a:rPr lang="en-US" dirty="0"/>
              <a:t> </a:t>
            </a:r>
            <a:r>
              <a:rPr lang="en-US" dirty="0" err="1"/>
              <a:t>thanh</a:t>
            </a:r>
            <a:r>
              <a:rPr lang="en-US" dirty="0"/>
              <a:t> </a:t>
            </a:r>
            <a:r>
              <a:rPr lang="en-US" dirty="0" err="1"/>
              <a:t>toán</a:t>
            </a:r>
            <a:r>
              <a:rPr lang="en-US" dirty="0"/>
              <a:t> </a:t>
            </a:r>
            <a:r>
              <a:rPr lang="en-US" dirty="0" err="1"/>
              <a:t>với</a:t>
            </a:r>
            <a:r>
              <a:rPr lang="en-US" dirty="0"/>
              <a:t> </a:t>
            </a:r>
            <a:r>
              <a:rPr lang="en-US" dirty="0" err="1"/>
              <a:t>thu</a:t>
            </a:r>
            <a:r>
              <a:rPr lang="en-US" dirty="0"/>
              <a:t> </a:t>
            </a:r>
            <a:r>
              <a:rPr lang="en-US" dirty="0" err="1"/>
              <a:t>ngân</a:t>
            </a:r>
            <a:r>
              <a:rPr lang="en-US" dirty="0"/>
              <a:t> </a:t>
            </a:r>
            <a:r>
              <a:rPr lang="en-US" dirty="0" err="1"/>
              <a:t>thành</a:t>
            </a:r>
            <a:r>
              <a:rPr lang="en-US" dirty="0"/>
              <a:t> </a:t>
            </a:r>
            <a:r>
              <a:rPr lang="en-US" dirty="0" err="1"/>
              <a:t>công</a:t>
            </a:r>
            <a:r>
              <a:rPr lang="en-US" dirty="0"/>
              <a:t> </a:t>
            </a:r>
            <a:r>
              <a:rPr lang="en-US" dirty="0" err="1"/>
              <a:t>thì</a:t>
            </a:r>
            <a:r>
              <a:rPr lang="en-US" dirty="0"/>
              <a:t> đ</a:t>
            </a:r>
            <a:r>
              <a:rPr lang="vi-VN" dirty="0"/>
              <a:t>ơ</a:t>
            </a:r>
            <a:r>
              <a:rPr lang="en-US" dirty="0"/>
              <a:t>n </a:t>
            </a:r>
            <a:r>
              <a:rPr lang="en-US" dirty="0" err="1"/>
              <a:t>hàng</a:t>
            </a:r>
            <a:r>
              <a:rPr lang="en-US" dirty="0"/>
              <a:t> </a:t>
            </a:r>
            <a:r>
              <a:rPr lang="en-US" dirty="0" err="1"/>
              <a:t>sẽ</a:t>
            </a:r>
            <a:r>
              <a:rPr lang="en-US" dirty="0"/>
              <a:t> đ</a:t>
            </a:r>
            <a:r>
              <a:rPr lang="vi-VN" dirty="0"/>
              <a:t>ư</a:t>
            </a:r>
            <a:r>
              <a:rPr lang="en-US" dirty="0" err="1"/>
              <a:t>ợc</a:t>
            </a:r>
            <a:r>
              <a:rPr lang="en-US" dirty="0"/>
              <a:t> </a:t>
            </a:r>
            <a:r>
              <a:rPr lang="en-US" dirty="0" err="1"/>
              <a:t>gửi</a:t>
            </a:r>
            <a:r>
              <a:rPr lang="en-US" dirty="0"/>
              <a:t> </a:t>
            </a:r>
            <a:r>
              <a:rPr lang="en-US" dirty="0" err="1"/>
              <a:t>đến</a:t>
            </a:r>
            <a:r>
              <a:rPr lang="en-US" dirty="0"/>
              <a:t> </a:t>
            </a:r>
            <a:r>
              <a:rPr lang="en-US" dirty="0" err="1"/>
              <a:t>màn</a:t>
            </a:r>
            <a:r>
              <a:rPr lang="en-US" dirty="0"/>
              <a:t> </a:t>
            </a:r>
            <a:r>
              <a:rPr lang="en-US" dirty="0" err="1"/>
              <a:t>hình</a:t>
            </a:r>
            <a:r>
              <a:rPr lang="en-US" dirty="0"/>
              <a:t> TV </a:t>
            </a:r>
            <a:r>
              <a:rPr lang="en-US" dirty="0" err="1"/>
              <a:t>hiển</a:t>
            </a:r>
            <a:r>
              <a:rPr lang="en-US" dirty="0"/>
              <a:t> </a:t>
            </a:r>
            <a:r>
              <a:rPr lang="en-US" dirty="0" err="1"/>
              <a:t>thị</a:t>
            </a:r>
            <a:r>
              <a:rPr lang="en-US" dirty="0"/>
              <a:t> </a:t>
            </a:r>
            <a:r>
              <a:rPr lang="en-US" dirty="0" err="1"/>
              <a:t>các</a:t>
            </a:r>
            <a:r>
              <a:rPr lang="en-US" dirty="0"/>
              <a:t> </a:t>
            </a:r>
            <a:r>
              <a:rPr lang="en-US" dirty="0" err="1"/>
              <a:t>món</a:t>
            </a:r>
            <a:r>
              <a:rPr lang="en-US" dirty="0"/>
              <a:t> </a:t>
            </a:r>
            <a:r>
              <a:rPr lang="en-US" dirty="0" err="1"/>
              <a:t>ăn</a:t>
            </a:r>
            <a:r>
              <a:rPr lang="en-US" dirty="0"/>
              <a:t> </a:t>
            </a:r>
            <a:r>
              <a:rPr lang="en-US" dirty="0" err="1"/>
              <a:t>đang</a:t>
            </a:r>
            <a:r>
              <a:rPr lang="en-US" dirty="0"/>
              <a:t> </a:t>
            </a:r>
            <a:r>
              <a:rPr lang="en-US" dirty="0" err="1"/>
              <a:t>chờ</a:t>
            </a:r>
            <a:r>
              <a:rPr lang="en-US" dirty="0"/>
              <a:t> </a:t>
            </a:r>
            <a:r>
              <a:rPr lang="en-US" dirty="0" err="1"/>
              <a:t>trong</a:t>
            </a:r>
            <a:r>
              <a:rPr lang="en-US" dirty="0"/>
              <a:t> </a:t>
            </a:r>
            <a:r>
              <a:rPr lang="en-US" dirty="0" err="1"/>
              <a:t>nhà</a:t>
            </a:r>
            <a:r>
              <a:rPr lang="en-US" dirty="0"/>
              <a:t> </a:t>
            </a:r>
            <a:r>
              <a:rPr lang="en-US" dirty="0" err="1"/>
              <a:t>bếp</a:t>
            </a:r>
            <a:r>
              <a:rPr lang="en-US" dirty="0"/>
              <a:t> </a:t>
            </a:r>
            <a:r>
              <a:rPr lang="en-US" dirty="0" err="1"/>
              <a:t>của</a:t>
            </a:r>
            <a:r>
              <a:rPr lang="en-US" dirty="0"/>
              <a:t> </a:t>
            </a:r>
            <a:r>
              <a:rPr lang="en-US" dirty="0" err="1"/>
              <a:t>cửa</a:t>
            </a:r>
            <a:r>
              <a:rPr lang="en-US" dirty="0"/>
              <a:t> hang </a:t>
            </a:r>
            <a:r>
              <a:rPr lang="en-US" dirty="0" err="1"/>
              <a:t>bán</a:t>
            </a:r>
            <a:r>
              <a:rPr lang="en-US" dirty="0"/>
              <a:t> </a:t>
            </a:r>
            <a:r>
              <a:rPr lang="en-US" dirty="0" err="1"/>
              <a:t>món</a:t>
            </a:r>
            <a:r>
              <a:rPr lang="en-US" dirty="0"/>
              <a:t> </a:t>
            </a:r>
            <a:r>
              <a:rPr lang="en-US" dirty="0" err="1"/>
              <a:t>ăn</a:t>
            </a:r>
            <a:r>
              <a:rPr lang="en-US" dirty="0"/>
              <a:t> </a:t>
            </a:r>
            <a:r>
              <a:rPr lang="en-US" dirty="0" err="1"/>
              <a:t>đó</a:t>
            </a:r>
            <a:r>
              <a:rPr lang="en-US" dirty="0"/>
              <a:t>. </a:t>
            </a:r>
          </a:p>
          <a:p>
            <a:r>
              <a:rPr lang="en-US" dirty="0"/>
              <a:t>+ Sau </a:t>
            </a:r>
            <a:r>
              <a:rPr lang="en-US" dirty="0" err="1"/>
              <a:t>khi</a:t>
            </a:r>
            <a:r>
              <a:rPr lang="en-US" dirty="0"/>
              <a:t> </a:t>
            </a:r>
            <a:r>
              <a:rPr lang="en-US" dirty="0" err="1"/>
              <a:t>đầu</a:t>
            </a:r>
            <a:r>
              <a:rPr lang="en-US" dirty="0"/>
              <a:t> </a:t>
            </a:r>
            <a:r>
              <a:rPr lang="en-US" dirty="0" err="1"/>
              <a:t>bếp</a:t>
            </a:r>
            <a:r>
              <a:rPr lang="en-US" dirty="0"/>
              <a:t> </a:t>
            </a:r>
            <a:r>
              <a:rPr lang="en-US" dirty="0" err="1"/>
              <a:t>chế</a:t>
            </a:r>
            <a:r>
              <a:rPr lang="en-US" dirty="0"/>
              <a:t> </a:t>
            </a:r>
            <a:r>
              <a:rPr lang="en-US" dirty="0" err="1"/>
              <a:t>biến</a:t>
            </a:r>
            <a:r>
              <a:rPr lang="en-US" dirty="0"/>
              <a:t> </a:t>
            </a:r>
            <a:r>
              <a:rPr lang="en-US" dirty="0" err="1"/>
              <a:t>xong</a:t>
            </a:r>
            <a:r>
              <a:rPr lang="en-US" dirty="0"/>
              <a:t> </a:t>
            </a:r>
            <a:r>
              <a:rPr lang="en-US" dirty="0" err="1"/>
              <a:t>thì</a:t>
            </a:r>
            <a:r>
              <a:rPr lang="en-US" dirty="0"/>
              <a:t> </a:t>
            </a:r>
            <a:r>
              <a:rPr lang="en-US" dirty="0" err="1"/>
              <a:t>thông</a:t>
            </a:r>
            <a:r>
              <a:rPr lang="en-US" dirty="0"/>
              <a:t> tin </a:t>
            </a:r>
            <a:r>
              <a:rPr lang="en-US" dirty="0" err="1"/>
              <a:t>của</a:t>
            </a:r>
            <a:r>
              <a:rPr lang="en-US" dirty="0"/>
              <a:t> </a:t>
            </a:r>
            <a:r>
              <a:rPr lang="en-US" dirty="0" err="1"/>
              <a:t>món</a:t>
            </a:r>
            <a:r>
              <a:rPr lang="en-US" dirty="0"/>
              <a:t> </a:t>
            </a:r>
            <a:r>
              <a:rPr lang="en-US" dirty="0" err="1"/>
              <a:t>ăn</a:t>
            </a:r>
            <a:r>
              <a:rPr lang="en-US" dirty="0"/>
              <a:t> </a:t>
            </a:r>
            <a:r>
              <a:rPr lang="en-US" dirty="0" err="1"/>
              <a:t>sẽ</a:t>
            </a:r>
            <a:r>
              <a:rPr lang="en-US" dirty="0"/>
              <a:t> đ</a:t>
            </a:r>
            <a:r>
              <a:rPr lang="vi-VN" dirty="0"/>
              <a:t>ư</a:t>
            </a:r>
            <a:r>
              <a:rPr lang="en-US" dirty="0" err="1"/>
              <a:t>ợc</a:t>
            </a:r>
            <a:r>
              <a:rPr lang="en-US" dirty="0"/>
              <a:t> </a:t>
            </a:r>
            <a:r>
              <a:rPr lang="en-US" dirty="0" err="1"/>
              <a:t>hiển</a:t>
            </a:r>
            <a:r>
              <a:rPr lang="en-US" dirty="0"/>
              <a:t> </a:t>
            </a:r>
            <a:r>
              <a:rPr lang="en-US" dirty="0" err="1"/>
              <a:t>thị</a:t>
            </a:r>
            <a:r>
              <a:rPr lang="en-US" dirty="0"/>
              <a:t> </a:t>
            </a:r>
            <a:r>
              <a:rPr lang="en-US" dirty="0" err="1"/>
              <a:t>lên</a:t>
            </a:r>
            <a:r>
              <a:rPr lang="en-US" dirty="0"/>
              <a:t> </a:t>
            </a:r>
            <a:r>
              <a:rPr lang="en-US" dirty="0" err="1"/>
              <a:t>màn</a:t>
            </a:r>
            <a:r>
              <a:rPr lang="en-US" dirty="0"/>
              <a:t> </a:t>
            </a:r>
            <a:r>
              <a:rPr lang="en-US" dirty="0" err="1"/>
              <a:t>hình</a:t>
            </a:r>
            <a:r>
              <a:rPr lang="en-US" dirty="0"/>
              <a:t> TV đ</a:t>
            </a:r>
            <a:r>
              <a:rPr lang="vi-VN" dirty="0"/>
              <a:t>ư</a:t>
            </a:r>
            <a:r>
              <a:rPr lang="en-US" dirty="0" err="1"/>
              <a:t>ợc</a:t>
            </a:r>
            <a:r>
              <a:rPr lang="en-US" dirty="0"/>
              <a:t> </a:t>
            </a:r>
            <a:r>
              <a:rPr lang="en-US" dirty="0" err="1"/>
              <a:t>đặt</a:t>
            </a:r>
            <a:r>
              <a:rPr lang="en-US" dirty="0"/>
              <a:t> </a:t>
            </a:r>
            <a:r>
              <a:rPr lang="en-US" dirty="0" err="1"/>
              <a:t>trong</a:t>
            </a:r>
            <a:r>
              <a:rPr lang="en-US" dirty="0"/>
              <a:t> food court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68B4A-3CF1-452E-A319-71DB431107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7755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s</a:t>
            </a:r>
            <a:r>
              <a:rPr lang="vi-VN" dirty="0"/>
              <a:t>ơ</a:t>
            </a:r>
            <a:r>
              <a:rPr lang="en-US" dirty="0"/>
              <a:t> </a:t>
            </a:r>
            <a:r>
              <a:rPr lang="en-US" dirty="0" err="1"/>
              <a:t>đồ</a:t>
            </a:r>
            <a:r>
              <a:rPr lang="en-US" dirty="0"/>
              <a:t> </a:t>
            </a:r>
            <a:r>
              <a:rPr lang="en-US" dirty="0" err="1"/>
              <a:t>đặt</a:t>
            </a:r>
            <a:r>
              <a:rPr lang="en-US" dirty="0"/>
              <a:t> </a:t>
            </a:r>
            <a:r>
              <a:rPr lang="en-US" dirty="0" err="1"/>
              <a:t>hàng</a:t>
            </a:r>
            <a:r>
              <a:rPr lang="en-US" dirty="0"/>
              <a:t> </a:t>
            </a:r>
            <a:r>
              <a:rPr lang="en-US" dirty="0" err="1"/>
              <a:t>giành</a:t>
            </a:r>
            <a:r>
              <a:rPr lang="en-US" dirty="0"/>
              <a:t> </a:t>
            </a:r>
            <a:r>
              <a:rPr lang="en-US" dirty="0" err="1"/>
              <a:t>cho</a:t>
            </a:r>
            <a:r>
              <a:rPr lang="en-US" dirty="0"/>
              <a:t> </a:t>
            </a:r>
            <a:r>
              <a:rPr lang="en-US" dirty="0" err="1"/>
              <a:t>khách</a:t>
            </a:r>
            <a:r>
              <a:rPr lang="en-US" dirty="0"/>
              <a:t> </a:t>
            </a:r>
            <a:r>
              <a:rPr lang="en-US" dirty="0" err="1"/>
              <a:t>vãng</a:t>
            </a:r>
            <a:r>
              <a:rPr lang="en-US" dirty="0"/>
              <a:t> </a:t>
            </a:r>
            <a:r>
              <a:rPr lang="en-US" dirty="0" err="1"/>
              <a:t>lai</a:t>
            </a:r>
            <a:r>
              <a:rPr lang="en-US" dirty="0"/>
              <a:t>: </a:t>
            </a:r>
          </a:p>
          <a:p>
            <a:r>
              <a:rPr lang="en-US" dirty="0"/>
              <a:t>+ </a:t>
            </a:r>
            <a:r>
              <a:rPr lang="en-US" dirty="0" err="1"/>
              <a:t>Đầu</a:t>
            </a:r>
            <a:r>
              <a:rPr lang="en-US" dirty="0"/>
              <a:t> </a:t>
            </a:r>
            <a:r>
              <a:rPr lang="en-US" dirty="0" err="1"/>
              <a:t>tiên</a:t>
            </a:r>
            <a:r>
              <a:rPr lang="en-US" dirty="0"/>
              <a:t> </a:t>
            </a:r>
            <a:r>
              <a:rPr lang="en-US" dirty="0" err="1"/>
              <a:t>khách</a:t>
            </a:r>
            <a:r>
              <a:rPr lang="en-US" dirty="0"/>
              <a:t> </a:t>
            </a:r>
            <a:r>
              <a:rPr lang="en-US" dirty="0" err="1"/>
              <a:t>sẽ</a:t>
            </a:r>
            <a:r>
              <a:rPr lang="en-US" dirty="0"/>
              <a:t> </a:t>
            </a:r>
            <a:r>
              <a:rPr lang="en-US" dirty="0" err="1"/>
              <a:t>đặt</a:t>
            </a:r>
            <a:r>
              <a:rPr lang="en-US" dirty="0"/>
              <a:t> </a:t>
            </a:r>
            <a:r>
              <a:rPr lang="en-US" dirty="0" err="1"/>
              <a:t>món</a:t>
            </a:r>
            <a:r>
              <a:rPr lang="en-US" dirty="0"/>
              <a:t> </a:t>
            </a:r>
            <a:r>
              <a:rPr lang="en-US" dirty="0" err="1"/>
              <a:t>tại</a:t>
            </a:r>
            <a:r>
              <a:rPr lang="en-US" dirty="0"/>
              <a:t> </a:t>
            </a:r>
            <a:r>
              <a:rPr lang="en-US" dirty="0" err="1"/>
              <a:t>máy</a:t>
            </a:r>
            <a:r>
              <a:rPr lang="en-US" dirty="0"/>
              <a:t> kiosk đ</a:t>
            </a:r>
            <a:r>
              <a:rPr lang="vi-VN" dirty="0"/>
              <a:t>ư</a:t>
            </a:r>
            <a:r>
              <a:rPr lang="en-US" dirty="0" err="1"/>
              <a:t>ợc</a:t>
            </a:r>
            <a:r>
              <a:rPr lang="en-US" dirty="0"/>
              <a:t> </a:t>
            </a:r>
            <a:r>
              <a:rPr lang="en-US" dirty="0" err="1"/>
              <a:t>đặt</a:t>
            </a:r>
            <a:r>
              <a:rPr lang="en-US" dirty="0"/>
              <a:t> </a:t>
            </a:r>
            <a:r>
              <a:rPr lang="en-US" dirty="0" err="1"/>
              <a:t>giữa</a:t>
            </a:r>
            <a:r>
              <a:rPr lang="en-US" dirty="0"/>
              <a:t> </a:t>
            </a:r>
            <a:r>
              <a:rPr lang="en-US" dirty="0" err="1"/>
              <a:t>khu</a:t>
            </a:r>
            <a:r>
              <a:rPr lang="en-US" dirty="0"/>
              <a:t> food court, </a:t>
            </a:r>
            <a:r>
              <a:rPr lang="en-US" dirty="0" err="1"/>
              <a:t>khi</a:t>
            </a:r>
            <a:r>
              <a:rPr lang="en-US" dirty="0"/>
              <a:t> đ</a:t>
            </a:r>
            <a:r>
              <a:rPr lang="vi-VN" dirty="0"/>
              <a:t>ơ</a:t>
            </a:r>
            <a:r>
              <a:rPr lang="en-US" dirty="0"/>
              <a:t>n </a:t>
            </a:r>
            <a:r>
              <a:rPr lang="en-US" dirty="0" err="1"/>
              <a:t>hàng</a:t>
            </a:r>
            <a:r>
              <a:rPr lang="en-US" dirty="0"/>
              <a:t> đ</a:t>
            </a:r>
            <a:r>
              <a:rPr lang="vi-VN" dirty="0"/>
              <a:t>ư</a:t>
            </a:r>
            <a:r>
              <a:rPr lang="en-US" dirty="0" err="1"/>
              <a:t>ợc</a:t>
            </a:r>
            <a:r>
              <a:rPr lang="en-US" dirty="0"/>
              <a:t> </a:t>
            </a:r>
            <a:r>
              <a:rPr lang="en-US" dirty="0" err="1"/>
              <a:t>gửi</a:t>
            </a:r>
            <a:r>
              <a:rPr lang="en-US" dirty="0"/>
              <a:t> </a:t>
            </a:r>
            <a:r>
              <a:rPr lang="en-US" dirty="0" err="1"/>
              <a:t>đi</a:t>
            </a:r>
            <a:r>
              <a:rPr lang="en-US" dirty="0"/>
              <a:t> </a:t>
            </a:r>
            <a:r>
              <a:rPr lang="en-US" dirty="0" err="1"/>
              <a:t>thành</a:t>
            </a:r>
            <a:r>
              <a:rPr lang="en-US" dirty="0"/>
              <a:t> </a:t>
            </a:r>
            <a:r>
              <a:rPr lang="en-US" dirty="0" err="1"/>
              <a:t>công</a:t>
            </a:r>
            <a:r>
              <a:rPr lang="en-US" dirty="0"/>
              <a:t> </a:t>
            </a:r>
            <a:r>
              <a:rPr lang="en-US" dirty="0" err="1"/>
              <a:t>thì</a:t>
            </a:r>
            <a:r>
              <a:rPr lang="en-US" dirty="0"/>
              <a:t> </a:t>
            </a:r>
            <a:r>
              <a:rPr lang="en-US" dirty="0" err="1"/>
              <a:t>máy</a:t>
            </a:r>
            <a:r>
              <a:rPr lang="en-US" dirty="0"/>
              <a:t> kiosk </a:t>
            </a:r>
            <a:r>
              <a:rPr lang="en-US" dirty="0" err="1"/>
              <a:t>sẽ</a:t>
            </a:r>
            <a:r>
              <a:rPr lang="en-US" dirty="0"/>
              <a:t> in ra 1 </a:t>
            </a:r>
            <a:r>
              <a:rPr lang="en-US" dirty="0" err="1"/>
              <a:t>hóa</a:t>
            </a:r>
            <a:r>
              <a:rPr lang="en-US" dirty="0"/>
              <a:t> đ</a:t>
            </a:r>
            <a:r>
              <a:rPr lang="vi-VN" dirty="0"/>
              <a:t>ơ</a:t>
            </a:r>
            <a:r>
              <a:rPr lang="en-US" dirty="0"/>
              <a:t>n.</a:t>
            </a:r>
          </a:p>
          <a:p>
            <a:r>
              <a:rPr lang="en-US" dirty="0"/>
              <a:t>+ Sau </a:t>
            </a:r>
            <a:r>
              <a:rPr lang="en-US" dirty="0" err="1"/>
              <a:t>khi</a:t>
            </a:r>
            <a:r>
              <a:rPr lang="en-US" dirty="0"/>
              <a:t> </a:t>
            </a:r>
            <a:r>
              <a:rPr lang="en-US" dirty="0" err="1"/>
              <a:t>lấy</a:t>
            </a:r>
            <a:r>
              <a:rPr lang="en-US" dirty="0"/>
              <a:t> đ</a:t>
            </a:r>
            <a:r>
              <a:rPr lang="vi-VN" dirty="0"/>
              <a:t>ơ</a:t>
            </a:r>
            <a:r>
              <a:rPr lang="en-US" dirty="0"/>
              <a:t>n </a:t>
            </a:r>
            <a:r>
              <a:rPr lang="en-US" dirty="0" err="1"/>
              <a:t>hàng</a:t>
            </a:r>
            <a:r>
              <a:rPr lang="en-US" dirty="0"/>
              <a:t> </a:t>
            </a:r>
            <a:r>
              <a:rPr lang="en-US" dirty="0" err="1"/>
              <a:t>thì</a:t>
            </a:r>
            <a:r>
              <a:rPr lang="en-US" dirty="0"/>
              <a:t> ng</a:t>
            </a:r>
            <a:r>
              <a:rPr lang="vi-VN" dirty="0"/>
              <a:t>ư</a:t>
            </a:r>
            <a:r>
              <a:rPr lang="en-US" dirty="0" err="1"/>
              <a:t>ời</a:t>
            </a:r>
            <a:r>
              <a:rPr lang="en-US" dirty="0"/>
              <a:t> </a:t>
            </a:r>
            <a:r>
              <a:rPr lang="en-US" dirty="0" err="1"/>
              <a:t>khách</a:t>
            </a:r>
            <a:r>
              <a:rPr lang="en-US" dirty="0"/>
              <a:t> </a:t>
            </a:r>
            <a:r>
              <a:rPr lang="en-US" dirty="0" err="1"/>
              <a:t>sẽ</a:t>
            </a:r>
            <a:r>
              <a:rPr lang="en-US" dirty="0"/>
              <a:t> </a:t>
            </a:r>
            <a:r>
              <a:rPr lang="en-US" dirty="0" err="1"/>
              <a:t>đi</a:t>
            </a:r>
            <a:r>
              <a:rPr lang="en-US" dirty="0"/>
              <a:t> </a:t>
            </a:r>
            <a:r>
              <a:rPr lang="en-US" dirty="0" err="1"/>
              <a:t>đến</a:t>
            </a:r>
            <a:r>
              <a:rPr lang="en-US" dirty="0"/>
              <a:t> </a:t>
            </a:r>
            <a:r>
              <a:rPr lang="en-US" dirty="0" err="1"/>
              <a:t>quầy</a:t>
            </a:r>
            <a:r>
              <a:rPr lang="en-US" dirty="0"/>
              <a:t> </a:t>
            </a:r>
            <a:r>
              <a:rPr lang="en-US" dirty="0" err="1"/>
              <a:t>thu</a:t>
            </a:r>
            <a:r>
              <a:rPr lang="en-US" dirty="0"/>
              <a:t> </a:t>
            </a:r>
            <a:r>
              <a:rPr lang="en-US" dirty="0" err="1"/>
              <a:t>ngân</a:t>
            </a:r>
            <a:r>
              <a:rPr lang="en-US" dirty="0"/>
              <a:t> </a:t>
            </a:r>
            <a:r>
              <a:rPr lang="en-US" dirty="0" err="1"/>
              <a:t>để</a:t>
            </a:r>
            <a:r>
              <a:rPr lang="en-US" dirty="0"/>
              <a:t> </a:t>
            </a:r>
            <a:r>
              <a:rPr lang="en-US" dirty="0" err="1"/>
              <a:t>thanh</a:t>
            </a:r>
            <a:r>
              <a:rPr lang="en-US" dirty="0"/>
              <a:t> </a:t>
            </a:r>
            <a:r>
              <a:rPr lang="en-US" dirty="0" err="1"/>
              <a:t>toán</a:t>
            </a:r>
            <a:r>
              <a:rPr lang="en-US" dirty="0"/>
              <a:t> </a:t>
            </a:r>
            <a:r>
              <a:rPr lang="en-US" dirty="0" err="1"/>
              <a:t>hóa</a:t>
            </a:r>
            <a:r>
              <a:rPr lang="en-US" dirty="0"/>
              <a:t> đ</a:t>
            </a:r>
            <a:r>
              <a:rPr lang="vi-VN" dirty="0"/>
              <a:t>ơ</a:t>
            </a:r>
            <a:r>
              <a:rPr lang="en-US" dirty="0"/>
              <a:t>n </a:t>
            </a:r>
            <a:r>
              <a:rPr lang="en-US" dirty="0" err="1"/>
              <a:t>của</a:t>
            </a:r>
            <a:r>
              <a:rPr lang="en-US" dirty="0"/>
              <a:t> </a:t>
            </a:r>
            <a:r>
              <a:rPr lang="en-US" dirty="0" err="1"/>
              <a:t>mình</a:t>
            </a:r>
            <a:r>
              <a:rPr lang="en-US" dirty="0"/>
              <a:t>.</a:t>
            </a:r>
          </a:p>
          <a:p>
            <a:r>
              <a:rPr lang="en-US" dirty="0"/>
              <a:t>+ Sau </a:t>
            </a:r>
            <a:r>
              <a:rPr lang="en-US" dirty="0" err="1"/>
              <a:t>khi</a:t>
            </a:r>
            <a:r>
              <a:rPr lang="en-US" dirty="0"/>
              <a:t> </a:t>
            </a:r>
            <a:r>
              <a:rPr lang="en-US" dirty="0" err="1"/>
              <a:t>khách</a:t>
            </a:r>
            <a:r>
              <a:rPr lang="en-US" dirty="0"/>
              <a:t> </a:t>
            </a:r>
            <a:r>
              <a:rPr lang="en-US" dirty="0" err="1"/>
              <a:t>thanh</a:t>
            </a:r>
            <a:r>
              <a:rPr lang="en-US" dirty="0"/>
              <a:t> </a:t>
            </a:r>
            <a:r>
              <a:rPr lang="en-US" dirty="0" err="1"/>
              <a:t>toán</a:t>
            </a:r>
            <a:r>
              <a:rPr lang="en-US" dirty="0"/>
              <a:t> </a:t>
            </a:r>
            <a:r>
              <a:rPr lang="en-US" dirty="0" err="1"/>
              <a:t>với</a:t>
            </a:r>
            <a:r>
              <a:rPr lang="en-US" dirty="0"/>
              <a:t> </a:t>
            </a:r>
            <a:r>
              <a:rPr lang="en-US" dirty="0" err="1"/>
              <a:t>thu</a:t>
            </a:r>
            <a:r>
              <a:rPr lang="en-US" dirty="0"/>
              <a:t> </a:t>
            </a:r>
            <a:r>
              <a:rPr lang="en-US" dirty="0" err="1"/>
              <a:t>ngân</a:t>
            </a:r>
            <a:r>
              <a:rPr lang="en-US" dirty="0"/>
              <a:t> </a:t>
            </a:r>
            <a:r>
              <a:rPr lang="en-US" dirty="0" err="1"/>
              <a:t>thành</a:t>
            </a:r>
            <a:r>
              <a:rPr lang="en-US" dirty="0"/>
              <a:t> </a:t>
            </a:r>
            <a:r>
              <a:rPr lang="en-US" dirty="0" err="1"/>
              <a:t>công</a:t>
            </a:r>
            <a:r>
              <a:rPr lang="en-US" dirty="0"/>
              <a:t> </a:t>
            </a:r>
            <a:r>
              <a:rPr lang="en-US" dirty="0" err="1"/>
              <a:t>thì</a:t>
            </a:r>
            <a:r>
              <a:rPr lang="en-US" dirty="0"/>
              <a:t> đ</a:t>
            </a:r>
            <a:r>
              <a:rPr lang="vi-VN" dirty="0"/>
              <a:t>ơ</a:t>
            </a:r>
            <a:r>
              <a:rPr lang="en-US" dirty="0"/>
              <a:t>n </a:t>
            </a:r>
            <a:r>
              <a:rPr lang="en-US" dirty="0" err="1"/>
              <a:t>hàng</a:t>
            </a:r>
            <a:r>
              <a:rPr lang="en-US" dirty="0"/>
              <a:t> </a:t>
            </a:r>
            <a:r>
              <a:rPr lang="en-US" dirty="0" err="1"/>
              <a:t>sẽ</a:t>
            </a:r>
            <a:r>
              <a:rPr lang="en-US" dirty="0"/>
              <a:t> đ</a:t>
            </a:r>
            <a:r>
              <a:rPr lang="vi-VN" dirty="0"/>
              <a:t>ư</a:t>
            </a:r>
            <a:r>
              <a:rPr lang="en-US" dirty="0" err="1"/>
              <a:t>ợc</a:t>
            </a:r>
            <a:r>
              <a:rPr lang="en-US" dirty="0"/>
              <a:t> </a:t>
            </a:r>
            <a:r>
              <a:rPr lang="en-US" dirty="0" err="1"/>
              <a:t>gửi</a:t>
            </a:r>
            <a:r>
              <a:rPr lang="en-US" dirty="0"/>
              <a:t> </a:t>
            </a:r>
            <a:r>
              <a:rPr lang="en-US" dirty="0" err="1"/>
              <a:t>đến</a:t>
            </a:r>
            <a:r>
              <a:rPr lang="en-US" dirty="0"/>
              <a:t> </a:t>
            </a:r>
            <a:r>
              <a:rPr lang="en-US" dirty="0" err="1"/>
              <a:t>màn</a:t>
            </a:r>
            <a:r>
              <a:rPr lang="en-US" dirty="0"/>
              <a:t> </a:t>
            </a:r>
            <a:r>
              <a:rPr lang="en-US" dirty="0" err="1"/>
              <a:t>hình</a:t>
            </a:r>
            <a:r>
              <a:rPr lang="en-US" dirty="0"/>
              <a:t> TV </a:t>
            </a:r>
            <a:r>
              <a:rPr lang="en-US" dirty="0" err="1"/>
              <a:t>hiển</a:t>
            </a:r>
            <a:r>
              <a:rPr lang="en-US" dirty="0"/>
              <a:t> </a:t>
            </a:r>
            <a:r>
              <a:rPr lang="en-US" dirty="0" err="1"/>
              <a:t>thị</a:t>
            </a:r>
            <a:r>
              <a:rPr lang="en-US" dirty="0"/>
              <a:t> </a:t>
            </a:r>
            <a:r>
              <a:rPr lang="en-US" dirty="0" err="1"/>
              <a:t>các</a:t>
            </a:r>
            <a:r>
              <a:rPr lang="en-US" dirty="0"/>
              <a:t> </a:t>
            </a:r>
            <a:r>
              <a:rPr lang="en-US" dirty="0" err="1"/>
              <a:t>món</a:t>
            </a:r>
            <a:r>
              <a:rPr lang="en-US" dirty="0"/>
              <a:t> </a:t>
            </a:r>
            <a:r>
              <a:rPr lang="en-US" dirty="0" err="1"/>
              <a:t>ăn</a:t>
            </a:r>
            <a:r>
              <a:rPr lang="en-US" dirty="0"/>
              <a:t> </a:t>
            </a:r>
            <a:r>
              <a:rPr lang="en-US" dirty="0" err="1"/>
              <a:t>đang</a:t>
            </a:r>
            <a:r>
              <a:rPr lang="en-US" dirty="0"/>
              <a:t> </a:t>
            </a:r>
            <a:r>
              <a:rPr lang="en-US" dirty="0" err="1"/>
              <a:t>chờ</a:t>
            </a:r>
            <a:r>
              <a:rPr lang="en-US" dirty="0"/>
              <a:t> </a:t>
            </a:r>
            <a:r>
              <a:rPr lang="en-US" dirty="0" err="1"/>
              <a:t>trong</a:t>
            </a:r>
            <a:r>
              <a:rPr lang="en-US" dirty="0"/>
              <a:t> </a:t>
            </a:r>
            <a:r>
              <a:rPr lang="en-US" dirty="0" err="1"/>
              <a:t>nhà</a:t>
            </a:r>
            <a:r>
              <a:rPr lang="en-US" dirty="0"/>
              <a:t> </a:t>
            </a:r>
            <a:r>
              <a:rPr lang="en-US" dirty="0" err="1"/>
              <a:t>bếp</a:t>
            </a:r>
            <a:r>
              <a:rPr lang="en-US" dirty="0"/>
              <a:t> </a:t>
            </a:r>
            <a:r>
              <a:rPr lang="en-US" dirty="0" err="1"/>
              <a:t>của</a:t>
            </a:r>
            <a:r>
              <a:rPr lang="en-US" dirty="0"/>
              <a:t> </a:t>
            </a:r>
            <a:r>
              <a:rPr lang="en-US" dirty="0" err="1"/>
              <a:t>cửa</a:t>
            </a:r>
            <a:r>
              <a:rPr lang="en-US" dirty="0"/>
              <a:t> hang </a:t>
            </a:r>
            <a:r>
              <a:rPr lang="en-US" dirty="0" err="1"/>
              <a:t>bán</a:t>
            </a:r>
            <a:r>
              <a:rPr lang="en-US" dirty="0"/>
              <a:t> </a:t>
            </a:r>
            <a:r>
              <a:rPr lang="en-US" dirty="0" err="1"/>
              <a:t>món</a:t>
            </a:r>
            <a:r>
              <a:rPr lang="en-US" dirty="0"/>
              <a:t> </a:t>
            </a:r>
            <a:r>
              <a:rPr lang="en-US" dirty="0" err="1"/>
              <a:t>ăn</a:t>
            </a:r>
            <a:r>
              <a:rPr lang="en-US" dirty="0"/>
              <a:t> </a:t>
            </a:r>
            <a:r>
              <a:rPr lang="en-US" dirty="0" err="1"/>
              <a:t>đó</a:t>
            </a:r>
            <a:r>
              <a:rPr lang="en-US" dirty="0"/>
              <a:t>. </a:t>
            </a:r>
          </a:p>
          <a:p>
            <a:r>
              <a:rPr lang="en-US" dirty="0"/>
              <a:t>+ Sau </a:t>
            </a:r>
            <a:r>
              <a:rPr lang="en-US" dirty="0" err="1"/>
              <a:t>khi</a:t>
            </a:r>
            <a:r>
              <a:rPr lang="en-US" dirty="0"/>
              <a:t> </a:t>
            </a:r>
            <a:r>
              <a:rPr lang="en-US" dirty="0" err="1"/>
              <a:t>đầu</a:t>
            </a:r>
            <a:r>
              <a:rPr lang="en-US" dirty="0"/>
              <a:t> </a:t>
            </a:r>
            <a:r>
              <a:rPr lang="en-US" dirty="0" err="1"/>
              <a:t>bếp</a:t>
            </a:r>
            <a:r>
              <a:rPr lang="en-US" dirty="0"/>
              <a:t> </a:t>
            </a:r>
            <a:r>
              <a:rPr lang="en-US" dirty="0" err="1"/>
              <a:t>chế</a:t>
            </a:r>
            <a:r>
              <a:rPr lang="en-US" dirty="0"/>
              <a:t> </a:t>
            </a:r>
            <a:r>
              <a:rPr lang="en-US" dirty="0" err="1"/>
              <a:t>biến</a:t>
            </a:r>
            <a:r>
              <a:rPr lang="en-US" dirty="0"/>
              <a:t> </a:t>
            </a:r>
            <a:r>
              <a:rPr lang="en-US" dirty="0" err="1"/>
              <a:t>xong</a:t>
            </a:r>
            <a:r>
              <a:rPr lang="en-US" dirty="0"/>
              <a:t> </a:t>
            </a:r>
            <a:r>
              <a:rPr lang="en-US" dirty="0" err="1"/>
              <a:t>thì</a:t>
            </a:r>
            <a:r>
              <a:rPr lang="en-US" dirty="0"/>
              <a:t> </a:t>
            </a:r>
            <a:r>
              <a:rPr lang="en-US" dirty="0" err="1"/>
              <a:t>thông</a:t>
            </a:r>
            <a:r>
              <a:rPr lang="en-US" dirty="0"/>
              <a:t> tin </a:t>
            </a:r>
            <a:r>
              <a:rPr lang="en-US" dirty="0" err="1"/>
              <a:t>của</a:t>
            </a:r>
            <a:r>
              <a:rPr lang="en-US" dirty="0"/>
              <a:t> </a:t>
            </a:r>
            <a:r>
              <a:rPr lang="en-US" dirty="0" err="1"/>
              <a:t>món</a:t>
            </a:r>
            <a:r>
              <a:rPr lang="en-US" dirty="0"/>
              <a:t> </a:t>
            </a:r>
            <a:r>
              <a:rPr lang="en-US" dirty="0" err="1"/>
              <a:t>ăn</a:t>
            </a:r>
            <a:r>
              <a:rPr lang="en-US" dirty="0"/>
              <a:t> </a:t>
            </a:r>
            <a:r>
              <a:rPr lang="en-US" dirty="0" err="1"/>
              <a:t>sẽ</a:t>
            </a:r>
            <a:r>
              <a:rPr lang="en-US" dirty="0"/>
              <a:t> đ</a:t>
            </a:r>
            <a:r>
              <a:rPr lang="vi-VN" dirty="0"/>
              <a:t>ư</a:t>
            </a:r>
            <a:r>
              <a:rPr lang="en-US" dirty="0" err="1"/>
              <a:t>ợc</a:t>
            </a:r>
            <a:r>
              <a:rPr lang="en-US" dirty="0"/>
              <a:t> </a:t>
            </a:r>
            <a:r>
              <a:rPr lang="en-US" dirty="0" err="1"/>
              <a:t>hiển</a:t>
            </a:r>
            <a:r>
              <a:rPr lang="en-US" dirty="0"/>
              <a:t> </a:t>
            </a:r>
            <a:r>
              <a:rPr lang="en-US" dirty="0" err="1"/>
              <a:t>thị</a:t>
            </a:r>
            <a:r>
              <a:rPr lang="en-US" dirty="0"/>
              <a:t> </a:t>
            </a:r>
            <a:r>
              <a:rPr lang="en-US" dirty="0" err="1"/>
              <a:t>lên</a:t>
            </a:r>
            <a:r>
              <a:rPr lang="en-US" dirty="0"/>
              <a:t> </a:t>
            </a:r>
            <a:r>
              <a:rPr lang="en-US" dirty="0" err="1"/>
              <a:t>màn</a:t>
            </a:r>
            <a:r>
              <a:rPr lang="en-US" dirty="0"/>
              <a:t> </a:t>
            </a:r>
            <a:r>
              <a:rPr lang="en-US" dirty="0" err="1"/>
              <a:t>hình</a:t>
            </a:r>
            <a:r>
              <a:rPr lang="en-US" dirty="0"/>
              <a:t> TV đ</a:t>
            </a:r>
            <a:r>
              <a:rPr lang="vi-VN" dirty="0"/>
              <a:t>ư</a:t>
            </a:r>
            <a:r>
              <a:rPr lang="en-US" dirty="0" err="1"/>
              <a:t>ợc</a:t>
            </a:r>
            <a:r>
              <a:rPr lang="en-US" dirty="0"/>
              <a:t> </a:t>
            </a:r>
            <a:r>
              <a:rPr lang="en-US" dirty="0" err="1"/>
              <a:t>đặt</a:t>
            </a:r>
            <a:r>
              <a:rPr lang="en-US" dirty="0"/>
              <a:t> </a:t>
            </a:r>
            <a:r>
              <a:rPr lang="en-US" dirty="0" err="1"/>
              <a:t>trong</a:t>
            </a:r>
            <a:r>
              <a:rPr lang="en-US" dirty="0"/>
              <a:t> food court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68B4A-3CF1-452E-A319-71DB431107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768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s</a:t>
            </a:r>
            <a:r>
              <a:rPr lang="vi-VN" dirty="0"/>
              <a:t>ơ</a:t>
            </a:r>
            <a:r>
              <a:rPr lang="en-US" dirty="0"/>
              <a:t> </a:t>
            </a:r>
            <a:r>
              <a:rPr lang="en-US" dirty="0" err="1"/>
              <a:t>đồ</a:t>
            </a:r>
            <a:r>
              <a:rPr lang="en-US" dirty="0"/>
              <a:t> </a:t>
            </a:r>
            <a:r>
              <a:rPr lang="en-US" dirty="0" err="1"/>
              <a:t>đặt</a:t>
            </a:r>
            <a:r>
              <a:rPr lang="en-US" dirty="0"/>
              <a:t> </a:t>
            </a:r>
            <a:r>
              <a:rPr lang="en-US" dirty="0" err="1"/>
              <a:t>hàng</a:t>
            </a:r>
            <a:r>
              <a:rPr lang="en-US" dirty="0"/>
              <a:t> </a:t>
            </a:r>
            <a:r>
              <a:rPr lang="en-US" dirty="0" err="1"/>
              <a:t>giành</a:t>
            </a:r>
            <a:r>
              <a:rPr lang="en-US" dirty="0"/>
              <a:t> </a:t>
            </a:r>
            <a:r>
              <a:rPr lang="en-US" dirty="0" err="1"/>
              <a:t>cho</a:t>
            </a:r>
            <a:r>
              <a:rPr lang="en-US" dirty="0"/>
              <a:t> </a:t>
            </a:r>
            <a:r>
              <a:rPr lang="en-US" dirty="0" err="1"/>
              <a:t>khách</a:t>
            </a:r>
            <a:r>
              <a:rPr lang="en-US" dirty="0"/>
              <a:t> </a:t>
            </a:r>
            <a:r>
              <a:rPr lang="en-US" dirty="0" err="1"/>
              <a:t>vãng</a:t>
            </a:r>
            <a:r>
              <a:rPr lang="en-US" dirty="0"/>
              <a:t> </a:t>
            </a:r>
            <a:r>
              <a:rPr lang="en-US" dirty="0" err="1"/>
              <a:t>lai</a:t>
            </a:r>
            <a:r>
              <a:rPr lang="en-US" dirty="0"/>
              <a:t>: </a:t>
            </a:r>
          </a:p>
          <a:p>
            <a:r>
              <a:rPr lang="en-US" dirty="0"/>
              <a:t>+ </a:t>
            </a:r>
            <a:r>
              <a:rPr lang="en-US" dirty="0" err="1"/>
              <a:t>Đầu</a:t>
            </a:r>
            <a:r>
              <a:rPr lang="en-US" dirty="0"/>
              <a:t> </a:t>
            </a:r>
            <a:r>
              <a:rPr lang="en-US" dirty="0" err="1"/>
              <a:t>tiên</a:t>
            </a:r>
            <a:r>
              <a:rPr lang="en-US" dirty="0"/>
              <a:t> </a:t>
            </a:r>
            <a:r>
              <a:rPr lang="en-US" dirty="0" err="1"/>
              <a:t>khách</a:t>
            </a:r>
            <a:r>
              <a:rPr lang="en-US" dirty="0"/>
              <a:t> </a:t>
            </a:r>
            <a:r>
              <a:rPr lang="en-US" dirty="0" err="1"/>
              <a:t>sẽ</a:t>
            </a:r>
            <a:r>
              <a:rPr lang="en-US" dirty="0"/>
              <a:t> </a:t>
            </a:r>
            <a:r>
              <a:rPr lang="en-US" dirty="0" err="1"/>
              <a:t>đặt</a:t>
            </a:r>
            <a:r>
              <a:rPr lang="en-US" dirty="0"/>
              <a:t> </a:t>
            </a:r>
            <a:r>
              <a:rPr lang="en-US" dirty="0" err="1"/>
              <a:t>món</a:t>
            </a:r>
            <a:r>
              <a:rPr lang="en-US" dirty="0"/>
              <a:t> </a:t>
            </a:r>
            <a:r>
              <a:rPr lang="en-US" dirty="0" err="1"/>
              <a:t>tại</a:t>
            </a:r>
            <a:r>
              <a:rPr lang="en-US" dirty="0"/>
              <a:t> </a:t>
            </a:r>
            <a:r>
              <a:rPr lang="en-US" dirty="0" err="1"/>
              <a:t>máy</a:t>
            </a:r>
            <a:r>
              <a:rPr lang="en-US" dirty="0"/>
              <a:t> kiosk đ</a:t>
            </a:r>
            <a:r>
              <a:rPr lang="vi-VN" dirty="0"/>
              <a:t>ư</a:t>
            </a:r>
            <a:r>
              <a:rPr lang="en-US" dirty="0" err="1"/>
              <a:t>ợc</a:t>
            </a:r>
            <a:r>
              <a:rPr lang="en-US" dirty="0"/>
              <a:t> </a:t>
            </a:r>
            <a:r>
              <a:rPr lang="en-US" dirty="0" err="1"/>
              <a:t>đặt</a:t>
            </a:r>
            <a:r>
              <a:rPr lang="en-US" dirty="0"/>
              <a:t> </a:t>
            </a:r>
            <a:r>
              <a:rPr lang="en-US" dirty="0" err="1"/>
              <a:t>giữa</a:t>
            </a:r>
            <a:r>
              <a:rPr lang="en-US" dirty="0"/>
              <a:t> </a:t>
            </a:r>
            <a:r>
              <a:rPr lang="en-US" dirty="0" err="1"/>
              <a:t>khu</a:t>
            </a:r>
            <a:r>
              <a:rPr lang="en-US" dirty="0"/>
              <a:t> food court, </a:t>
            </a:r>
            <a:r>
              <a:rPr lang="en-US" dirty="0" err="1"/>
              <a:t>khi</a:t>
            </a:r>
            <a:r>
              <a:rPr lang="en-US" dirty="0"/>
              <a:t> đ</a:t>
            </a:r>
            <a:r>
              <a:rPr lang="vi-VN" dirty="0"/>
              <a:t>ơ</a:t>
            </a:r>
            <a:r>
              <a:rPr lang="en-US" dirty="0"/>
              <a:t>n </a:t>
            </a:r>
            <a:r>
              <a:rPr lang="en-US" dirty="0" err="1"/>
              <a:t>hàng</a:t>
            </a:r>
            <a:r>
              <a:rPr lang="en-US" dirty="0"/>
              <a:t> đ</a:t>
            </a:r>
            <a:r>
              <a:rPr lang="vi-VN" dirty="0"/>
              <a:t>ư</a:t>
            </a:r>
            <a:r>
              <a:rPr lang="en-US" dirty="0" err="1"/>
              <a:t>ợc</a:t>
            </a:r>
            <a:r>
              <a:rPr lang="en-US" dirty="0"/>
              <a:t> </a:t>
            </a:r>
            <a:r>
              <a:rPr lang="en-US" dirty="0" err="1"/>
              <a:t>gửi</a:t>
            </a:r>
            <a:r>
              <a:rPr lang="en-US" dirty="0"/>
              <a:t> </a:t>
            </a:r>
            <a:r>
              <a:rPr lang="en-US" dirty="0" err="1"/>
              <a:t>đi</a:t>
            </a:r>
            <a:r>
              <a:rPr lang="en-US" dirty="0"/>
              <a:t> </a:t>
            </a:r>
            <a:r>
              <a:rPr lang="en-US" dirty="0" err="1"/>
              <a:t>thành</a:t>
            </a:r>
            <a:r>
              <a:rPr lang="en-US" dirty="0"/>
              <a:t> </a:t>
            </a:r>
            <a:r>
              <a:rPr lang="en-US" dirty="0" err="1"/>
              <a:t>công</a:t>
            </a:r>
            <a:r>
              <a:rPr lang="en-US" dirty="0"/>
              <a:t> </a:t>
            </a:r>
            <a:r>
              <a:rPr lang="en-US" dirty="0" err="1"/>
              <a:t>thì</a:t>
            </a:r>
            <a:r>
              <a:rPr lang="en-US" dirty="0"/>
              <a:t> </a:t>
            </a:r>
            <a:r>
              <a:rPr lang="en-US" dirty="0" err="1"/>
              <a:t>máy</a:t>
            </a:r>
            <a:r>
              <a:rPr lang="en-US" dirty="0"/>
              <a:t> kiosk </a:t>
            </a:r>
            <a:r>
              <a:rPr lang="en-US" dirty="0" err="1"/>
              <a:t>sẽ</a:t>
            </a:r>
            <a:r>
              <a:rPr lang="en-US" dirty="0"/>
              <a:t> in ra 1 </a:t>
            </a:r>
            <a:r>
              <a:rPr lang="en-US" dirty="0" err="1"/>
              <a:t>hóa</a:t>
            </a:r>
            <a:r>
              <a:rPr lang="en-US" dirty="0"/>
              <a:t> đ</a:t>
            </a:r>
            <a:r>
              <a:rPr lang="vi-VN" dirty="0"/>
              <a:t>ơ</a:t>
            </a:r>
            <a:r>
              <a:rPr lang="en-US" dirty="0"/>
              <a:t>n.</a:t>
            </a:r>
          </a:p>
          <a:p>
            <a:r>
              <a:rPr lang="en-US" dirty="0"/>
              <a:t>+ Sau </a:t>
            </a:r>
            <a:r>
              <a:rPr lang="en-US" dirty="0" err="1"/>
              <a:t>khi</a:t>
            </a:r>
            <a:r>
              <a:rPr lang="en-US" dirty="0"/>
              <a:t> </a:t>
            </a:r>
            <a:r>
              <a:rPr lang="en-US" dirty="0" err="1"/>
              <a:t>lấy</a:t>
            </a:r>
            <a:r>
              <a:rPr lang="en-US" dirty="0"/>
              <a:t> đ</a:t>
            </a:r>
            <a:r>
              <a:rPr lang="vi-VN" dirty="0"/>
              <a:t>ơ</a:t>
            </a:r>
            <a:r>
              <a:rPr lang="en-US" dirty="0"/>
              <a:t>n </a:t>
            </a:r>
            <a:r>
              <a:rPr lang="en-US" dirty="0" err="1"/>
              <a:t>hàng</a:t>
            </a:r>
            <a:r>
              <a:rPr lang="en-US" dirty="0"/>
              <a:t> </a:t>
            </a:r>
            <a:r>
              <a:rPr lang="en-US" dirty="0" err="1"/>
              <a:t>thì</a:t>
            </a:r>
            <a:r>
              <a:rPr lang="en-US" dirty="0"/>
              <a:t> ng</a:t>
            </a:r>
            <a:r>
              <a:rPr lang="vi-VN" dirty="0"/>
              <a:t>ư</a:t>
            </a:r>
            <a:r>
              <a:rPr lang="en-US" dirty="0" err="1"/>
              <a:t>ời</a:t>
            </a:r>
            <a:r>
              <a:rPr lang="en-US" dirty="0"/>
              <a:t> </a:t>
            </a:r>
            <a:r>
              <a:rPr lang="en-US" dirty="0" err="1"/>
              <a:t>khách</a:t>
            </a:r>
            <a:r>
              <a:rPr lang="en-US" dirty="0"/>
              <a:t> </a:t>
            </a:r>
            <a:r>
              <a:rPr lang="en-US" dirty="0" err="1"/>
              <a:t>sẽ</a:t>
            </a:r>
            <a:r>
              <a:rPr lang="en-US" dirty="0"/>
              <a:t> </a:t>
            </a:r>
            <a:r>
              <a:rPr lang="en-US" dirty="0" err="1"/>
              <a:t>đi</a:t>
            </a:r>
            <a:r>
              <a:rPr lang="en-US" dirty="0"/>
              <a:t> </a:t>
            </a:r>
            <a:r>
              <a:rPr lang="en-US" dirty="0" err="1"/>
              <a:t>đến</a:t>
            </a:r>
            <a:r>
              <a:rPr lang="en-US" dirty="0"/>
              <a:t> </a:t>
            </a:r>
            <a:r>
              <a:rPr lang="en-US" dirty="0" err="1"/>
              <a:t>quầy</a:t>
            </a:r>
            <a:r>
              <a:rPr lang="en-US" dirty="0"/>
              <a:t> </a:t>
            </a:r>
            <a:r>
              <a:rPr lang="en-US" dirty="0" err="1"/>
              <a:t>thu</a:t>
            </a:r>
            <a:r>
              <a:rPr lang="en-US" dirty="0"/>
              <a:t> </a:t>
            </a:r>
            <a:r>
              <a:rPr lang="en-US" dirty="0" err="1"/>
              <a:t>ngân</a:t>
            </a:r>
            <a:r>
              <a:rPr lang="en-US" dirty="0"/>
              <a:t> </a:t>
            </a:r>
            <a:r>
              <a:rPr lang="en-US" dirty="0" err="1"/>
              <a:t>để</a:t>
            </a:r>
            <a:r>
              <a:rPr lang="en-US" dirty="0"/>
              <a:t> </a:t>
            </a:r>
            <a:r>
              <a:rPr lang="en-US" dirty="0" err="1"/>
              <a:t>thanh</a:t>
            </a:r>
            <a:r>
              <a:rPr lang="en-US" dirty="0"/>
              <a:t> </a:t>
            </a:r>
            <a:r>
              <a:rPr lang="en-US" dirty="0" err="1"/>
              <a:t>toán</a:t>
            </a:r>
            <a:r>
              <a:rPr lang="en-US" dirty="0"/>
              <a:t> </a:t>
            </a:r>
            <a:r>
              <a:rPr lang="en-US" dirty="0" err="1"/>
              <a:t>hóa</a:t>
            </a:r>
            <a:r>
              <a:rPr lang="en-US" dirty="0"/>
              <a:t> đ</a:t>
            </a:r>
            <a:r>
              <a:rPr lang="vi-VN" dirty="0"/>
              <a:t>ơ</a:t>
            </a:r>
            <a:r>
              <a:rPr lang="en-US" dirty="0"/>
              <a:t>n </a:t>
            </a:r>
            <a:r>
              <a:rPr lang="en-US" dirty="0" err="1"/>
              <a:t>của</a:t>
            </a:r>
            <a:r>
              <a:rPr lang="en-US" dirty="0"/>
              <a:t> </a:t>
            </a:r>
            <a:r>
              <a:rPr lang="en-US" dirty="0" err="1"/>
              <a:t>mình</a:t>
            </a:r>
            <a:r>
              <a:rPr lang="en-US" dirty="0"/>
              <a:t>.</a:t>
            </a:r>
          </a:p>
          <a:p>
            <a:r>
              <a:rPr lang="en-US" dirty="0"/>
              <a:t>+ Sau </a:t>
            </a:r>
            <a:r>
              <a:rPr lang="en-US" dirty="0" err="1"/>
              <a:t>khi</a:t>
            </a:r>
            <a:r>
              <a:rPr lang="en-US" dirty="0"/>
              <a:t> </a:t>
            </a:r>
            <a:r>
              <a:rPr lang="en-US" dirty="0" err="1"/>
              <a:t>khách</a:t>
            </a:r>
            <a:r>
              <a:rPr lang="en-US" dirty="0"/>
              <a:t> </a:t>
            </a:r>
            <a:r>
              <a:rPr lang="en-US" dirty="0" err="1"/>
              <a:t>thanh</a:t>
            </a:r>
            <a:r>
              <a:rPr lang="en-US" dirty="0"/>
              <a:t> </a:t>
            </a:r>
            <a:r>
              <a:rPr lang="en-US" dirty="0" err="1"/>
              <a:t>toán</a:t>
            </a:r>
            <a:r>
              <a:rPr lang="en-US" dirty="0"/>
              <a:t> </a:t>
            </a:r>
            <a:r>
              <a:rPr lang="en-US" dirty="0" err="1"/>
              <a:t>với</a:t>
            </a:r>
            <a:r>
              <a:rPr lang="en-US" dirty="0"/>
              <a:t> </a:t>
            </a:r>
            <a:r>
              <a:rPr lang="en-US" dirty="0" err="1"/>
              <a:t>thu</a:t>
            </a:r>
            <a:r>
              <a:rPr lang="en-US" dirty="0"/>
              <a:t> </a:t>
            </a:r>
            <a:r>
              <a:rPr lang="en-US" dirty="0" err="1"/>
              <a:t>ngân</a:t>
            </a:r>
            <a:r>
              <a:rPr lang="en-US" dirty="0"/>
              <a:t> </a:t>
            </a:r>
            <a:r>
              <a:rPr lang="en-US" dirty="0" err="1"/>
              <a:t>thành</a:t>
            </a:r>
            <a:r>
              <a:rPr lang="en-US" dirty="0"/>
              <a:t> </a:t>
            </a:r>
            <a:r>
              <a:rPr lang="en-US" dirty="0" err="1"/>
              <a:t>công</a:t>
            </a:r>
            <a:r>
              <a:rPr lang="en-US" dirty="0"/>
              <a:t> </a:t>
            </a:r>
            <a:r>
              <a:rPr lang="en-US" dirty="0" err="1"/>
              <a:t>thì</a:t>
            </a:r>
            <a:r>
              <a:rPr lang="en-US" dirty="0"/>
              <a:t> đ</a:t>
            </a:r>
            <a:r>
              <a:rPr lang="vi-VN" dirty="0"/>
              <a:t>ơ</a:t>
            </a:r>
            <a:r>
              <a:rPr lang="en-US" dirty="0"/>
              <a:t>n </a:t>
            </a:r>
            <a:r>
              <a:rPr lang="en-US" dirty="0" err="1"/>
              <a:t>hàng</a:t>
            </a:r>
            <a:r>
              <a:rPr lang="en-US" dirty="0"/>
              <a:t> </a:t>
            </a:r>
            <a:r>
              <a:rPr lang="en-US" dirty="0" err="1"/>
              <a:t>sẽ</a:t>
            </a:r>
            <a:r>
              <a:rPr lang="en-US" dirty="0"/>
              <a:t> đ</a:t>
            </a:r>
            <a:r>
              <a:rPr lang="vi-VN" dirty="0"/>
              <a:t>ư</a:t>
            </a:r>
            <a:r>
              <a:rPr lang="en-US" dirty="0" err="1"/>
              <a:t>ợc</a:t>
            </a:r>
            <a:r>
              <a:rPr lang="en-US" dirty="0"/>
              <a:t> </a:t>
            </a:r>
            <a:r>
              <a:rPr lang="en-US" dirty="0" err="1"/>
              <a:t>gửi</a:t>
            </a:r>
            <a:r>
              <a:rPr lang="en-US" dirty="0"/>
              <a:t> </a:t>
            </a:r>
            <a:r>
              <a:rPr lang="en-US" dirty="0" err="1"/>
              <a:t>đến</a:t>
            </a:r>
            <a:r>
              <a:rPr lang="en-US" dirty="0"/>
              <a:t> </a:t>
            </a:r>
            <a:r>
              <a:rPr lang="en-US" dirty="0" err="1"/>
              <a:t>màn</a:t>
            </a:r>
            <a:r>
              <a:rPr lang="en-US" dirty="0"/>
              <a:t> </a:t>
            </a:r>
            <a:r>
              <a:rPr lang="en-US" dirty="0" err="1"/>
              <a:t>hình</a:t>
            </a:r>
            <a:r>
              <a:rPr lang="en-US" dirty="0"/>
              <a:t> TV </a:t>
            </a:r>
            <a:r>
              <a:rPr lang="en-US" dirty="0" err="1"/>
              <a:t>hiển</a:t>
            </a:r>
            <a:r>
              <a:rPr lang="en-US" dirty="0"/>
              <a:t> </a:t>
            </a:r>
            <a:r>
              <a:rPr lang="en-US" dirty="0" err="1"/>
              <a:t>thị</a:t>
            </a:r>
            <a:r>
              <a:rPr lang="en-US" dirty="0"/>
              <a:t> </a:t>
            </a:r>
            <a:r>
              <a:rPr lang="en-US" dirty="0" err="1"/>
              <a:t>các</a:t>
            </a:r>
            <a:r>
              <a:rPr lang="en-US" dirty="0"/>
              <a:t> </a:t>
            </a:r>
            <a:r>
              <a:rPr lang="en-US" dirty="0" err="1"/>
              <a:t>món</a:t>
            </a:r>
            <a:r>
              <a:rPr lang="en-US" dirty="0"/>
              <a:t> </a:t>
            </a:r>
            <a:r>
              <a:rPr lang="en-US" dirty="0" err="1"/>
              <a:t>ăn</a:t>
            </a:r>
            <a:r>
              <a:rPr lang="en-US" dirty="0"/>
              <a:t> </a:t>
            </a:r>
            <a:r>
              <a:rPr lang="en-US" dirty="0" err="1"/>
              <a:t>đang</a:t>
            </a:r>
            <a:r>
              <a:rPr lang="en-US" dirty="0"/>
              <a:t> </a:t>
            </a:r>
            <a:r>
              <a:rPr lang="en-US" dirty="0" err="1"/>
              <a:t>chờ</a:t>
            </a:r>
            <a:r>
              <a:rPr lang="en-US" dirty="0"/>
              <a:t> </a:t>
            </a:r>
            <a:r>
              <a:rPr lang="en-US" dirty="0" err="1"/>
              <a:t>trong</a:t>
            </a:r>
            <a:r>
              <a:rPr lang="en-US" dirty="0"/>
              <a:t> </a:t>
            </a:r>
            <a:r>
              <a:rPr lang="en-US" dirty="0" err="1"/>
              <a:t>nhà</a:t>
            </a:r>
            <a:r>
              <a:rPr lang="en-US" dirty="0"/>
              <a:t> </a:t>
            </a:r>
            <a:r>
              <a:rPr lang="en-US" dirty="0" err="1"/>
              <a:t>bếp</a:t>
            </a:r>
            <a:r>
              <a:rPr lang="en-US" dirty="0"/>
              <a:t> </a:t>
            </a:r>
            <a:r>
              <a:rPr lang="en-US" dirty="0" err="1"/>
              <a:t>của</a:t>
            </a:r>
            <a:r>
              <a:rPr lang="en-US" dirty="0"/>
              <a:t> </a:t>
            </a:r>
            <a:r>
              <a:rPr lang="en-US" dirty="0" err="1"/>
              <a:t>cửa</a:t>
            </a:r>
            <a:r>
              <a:rPr lang="en-US" dirty="0"/>
              <a:t> hang </a:t>
            </a:r>
            <a:r>
              <a:rPr lang="en-US" dirty="0" err="1"/>
              <a:t>bán</a:t>
            </a:r>
            <a:r>
              <a:rPr lang="en-US" dirty="0"/>
              <a:t> </a:t>
            </a:r>
            <a:r>
              <a:rPr lang="en-US" dirty="0" err="1"/>
              <a:t>món</a:t>
            </a:r>
            <a:r>
              <a:rPr lang="en-US" dirty="0"/>
              <a:t> </a:t>
            </a:r>
            <a:r>
              <a:rPr lang="en-US" dirty="0" err="1"/>
              <a:t>ăn</a:t>
            </a:r>
            <a:r>
              <a:rPr lang="en-US" dirty="0"/>
              <a:t> </a:t>
            </a:r>
            <a:r>
              <a:rPr lang="en-US" dirty="0" err="1"/>
              <a:t>đó</a:t>
            </a:r>
            <a:r>
              <a:rPr lang="en-US" dirty="0"/>
              <a:t>. </a:t>
            </a:r>
          </a:p>
          <a:p>
            <a:r>
              <a:rPr lang="en-US" dirty="0"/>
              <a:t>+ Sau </a:t>
            </a:r>
            <a:r>
              <a:rPr lang="en-US" dirty="0" err="1"/>
              <a:t>khi</a:t>
            </a:r>
            <a:r>
              <a:rPr lang="en-US" dirty="0"/>
              <a:t> </a:t>
            </a:r>
            <a:r>
              <a:rPr lang="en-US" dirty="0" err="1"/>
              <a:t>đầu</a:t>
            </a:r>
            <a:r>
              <a:rPr lang="en-US" dirty="0"/>
              <a:t> </a:t>
            </a:r>
            <a:r>
              <a:rPr lang="en-US" dirty="0" err="1"/>
              <a:t>bếp</a:t>
            </a:r>
            <a:r>
              <a:rPr lang="en-US" dirty="0"/>
              <a:t> </a:t>
            </a:r>
            <a:r>
              <a:rPr lang="en-US" dirty="0" err="1"/>
              <a:t>chế</a:t>
            </a:r>
            <a:r>
              <a:rPr lang="en-US" dirty="0"/>
              <a:t> </a:t>
            </a:r>
            <a:r>
              <a:rPr lang="en-US" dirty="0" err="1"/>
              <a:t>biến</a:t>
            </a:r>
            <a:r>
              <a:rPr lang="en-US" dirty="0"/>
              <a:t> </a:t>
            </a:r>
            <a:r>
              <a:rPr lang="en-US" dirty="0" err="1"/>
              <a:t>xong</a:t>
            </a:r>
            <a:r>
              <a:rPr lang="en-US" dirty="0"/>
              <a:t> </a:t>
            </a:r>
            <a:r>
              <a:rPr lang="en-US" dirty="0" err="1"/>
              <a:t>thì</a:t>
            </a:r>
            <a:r>
              <a:rPr lang="en-US" dirty="0"/>
              <a:t> </a:t>
            </a:r>
            <a:r>
              <a:rPr lang="en-US" dirty="0" err="1"/>
              <a:t>thông</a:t>
            </a:r>
            <a:r>
              <a:rPr lang="en-US" dirty="0"/>
              <a:t> tin </a:t>
            </a:r>
            <a:r>
              <a:rPr lang="en-US" dirty="0" err="1"/>
              <a:t>của</a:t>
            </a:r>
            <a:r>
              <a:rPr lang="en-US" dirty="0"/>
              <a:t> </a:t>
            </a:r>
            <a:r>
              <a:rPr lang="en-US" dirty="0" err="1"/>
              <a:t>món</a:t>
            </a:r>
            <a:r>
              <a:rPr lang="en-US" dirty="0"/>
              <a:t> </a:t>
            </a:r>
            <a:r>
              <a:rPr lang="en-US" dirty="0" err="1"/>
              <a:t>ăn</a:t>
            </a:r>
            <a:r>
              <a:rPr lang="en-US" dirty="0"/>
              <a:t> </a:t>
            </a:r>
            <a:r>
              <a:rPr lang="en-US" dirty="0" err="1"/>
              <a:t>sẽ</a:t>
            </a:r>
            <a:r>
              <a:rPr lang="en-US" dirty="0"/>
              <a:t> đ</a:t>
            </a:r>
            <a:r>
              <a:rPr lang="vi-VN" dirty="0"/>
              <a:t>ư</a:t>
            </a:r>
            <a:r>
              <a:rPr lang="en-US" dirty="0" err="1"/>
              <a:t>ợc</a:t>
            </a:r>
            <a:r>
              <a:rPr lang="en-US" dirty="0"/>
              <a:t> </a:t>
            </a:r>
            <a:r>
              <a:rPr lang="en-US" dirty="0" err="1"/>
              <a:t>hiển</a:t>
            </a:r>
            <a:r>
              <a:rPr lang="en-US" dirty="0"/>
              <a:t> </a:t>
            </a:r>
            <a:r>
              <a:rPr lang="en-US" dirty="0" err="1"/>
              <a:t>thị</a:t>
            </a:r>
            <a:r>
              <a:rPr lang="en-US" dirty="0"/>
              <a:t> </a:t>
            </a:r>
            <a:r>
              <a:rPr lang="en-US" dirty="0" err="1"/>
              <a:t>lên</a:t>
            </a:r>
            <a:r>
              <a:rPr lang="en-US" dirty="0"/>
              <a:t> </a:t>
            </a:r>
            <a:r>
              <a:rPr lang="en-US" dirty="0" err="1"/>
              <a:t>màn</a:t>
            </a:r>
            <a:r>
              <a:rPr lang="en-US" dirty="0"/>
              <a:t> </a:t>
            </a:r>
            <a:r>
              <a:rPr lang="en-US" dirty="0" err="1"/>
              <a:t>hình</a:t>
            </a:r>
            <a:r>
              <a:rPr lang="en-US" dirty="0"/>
              <a:t> TV đ</a:t>
            </a:r>
            <a:r>
              <a:rPr lang="vi-VN" dirty="0"/>
              <a:t>ư</a:t>
            </a:r>
            <a:r>
              <a:rPr lang="en-US" dirty="0" err="1"/>
              <a:t>ợc</a:t>
            </a:r>
            <a:r>
              <a:rPr lang="en-US" dirty="0"/>
              <a:t> </a:t>
            </a:r>
            <a:r>
              <a:rPr lang="en-US" dirty="0" err="1"/>
              <a:t>đặt</a:t>
            </a:r>
            <a:r>
              <a:rPr lang="en-US" dirty="0"/>
              <a:t> </a:t>
            </a:r>
            <a:r>
              <a:rPr lang="en-US" dirty="0" err="1"/>
              <a:t>trong</a:t>
            </a:r>
            <a:r>
              <a:rPr lang="en-US" dirty="0"/>
              <a:t> food court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68B4A-3CF1-452E-A319-71DB431107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871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s</a:t>
            </a:r>
            <a:r>
              <a:rPr lang="vi-VN" dirty="0"/>
              <a:t>ơ</a:t>
            </a:r>
            <a:r>
              <a:rPr lang="en-US" dirty="0"/>
              <a:t> </a:t>
            </a:r>
            <a:r>
              <a:rPr lang="en-US" dirty="0" err="1"/>
              <a:t>đồ</a:t>
            </a:r>
            <a:r>
              <a:rPr lang="en-US" dirty="0"/>
              <a:t> </a:t>
            </a:r>
            <a:r>
              <a:rPr lang="en-US" dirty="0" err="1"/>
              <a:t>đặt</a:t>
            </a:r>
            <a:r>
              <a:rPr lang="en-US" dirty="0"/>
              <a:t> </a:t>
            </a:r>
            <a:r>
              <a:rPr lang="en-US" dirty="0" err="1"/>
              <a:t>hàng</a:t>
            </a:r>
            <a:r>
              <a:rPr lang="en-US" dirty="0"/>
              <a:t> </a:t>
            </a:r>
            <a:r>
              <a:rPr lang="en-US" dirty="0" err="1"/>
              <a:t>giành</a:t>
            </a:r>
            <a:r>
              <a:rPr lang="en-US" dirty="0"/>
              <a:t> </a:t>
            </a:r>
            <a:r>
              <a:rPr lang="en-US" dirty="0" err="1"/>
              <a:t>cho</a:t>
            </a:r>
            <a:r>
              <a:rPr lang="en-US" dirty="0"/>
              <a:t> </a:t>
            </a:r>
            <a:r>
              <a:rPr lang="en-US" dirty="0" err="1"/>
              <a:t>thành</a:t>
            </a:r>
            <a:r>
              <a:rPr lang="en-US" dirty="0"/>
              <a:t> </a:t>
            </a:r>
            <a:r>
              <a:rPr lang="en-US" dirty="0" err="1"/>
              <a:t>viên</a:t>
            </a:r>
            <a:r>
              <a:rPr lang="en-US" dirty="0"/>
              <a:t>: </a:t>
            </a:r>
          </a:p>
          <a:p>
            <a:r>
              <a:rPr lang="en-US" dirty="0"/>
              <a:t>+ </a:t>
            </a:r>
            <a:r>
              <a:rPr lang="en-US" dirty="0" err="1"/>
              <a:t>Thành</a:t>
            </a:r>
            <a:r>
              <a:rPr lang="en-US" dirty="0"/>
              <a:t> </a:t>
            </a:r>
            <a:r>
              <a:rPr lang="en-US" dirty="0" err="1"/>
              <a:t>viên</a:t>
            </a:r>
            <a:r>
              <a:rPr lang="en-US" dirty="0"/>
              <a:t> </a:t>
            </a:r>
            <a:r>
              <a:rPr lang="en-US" dirty="0" err="1"/>
              <a:t>có</a:t>
            </a:r>
            <a:r>
              <a:rPr lang="en-US" dirty="0"/>
              <a:t> </a:t>
            </a:r>
            <a:r>
              <a:rPr lang="en-US" dirty="0" err="1"/>
              <a:t>thể</a:t>
            </a:r>
            <a:r>
              <a:rPr lang="en-US" dirty="0"/>
              <a:t> </a:t>
            </a:r>
            <a:r>
              <a:rPr lang="en-US" dirty="0" err="1"/>
              <a:t>đặt</a:t>
            </a:r>
            <a:r>
              <a:rPr lang="en-US" dirty="0"/>
              <a:t> </a:t>
            </a:r>
            <a:r>
              <a:rPr lang="en-US" dirty="0" err="1"/>
              <a:t>món</a:t>
            </a:r>
            <a:r>
              <a:rPr lang="en-US" dirty="0"/>
              <a:t> </a:t>
            </a:r>
            <a:r>
              <a:rPr lang="en-US" dirty="0" err="1"/>
              <a:t>ăn</a:t>
            </a:r>
            <a:r>
              <a:rPr lang="en-US" dirty="0"/>
              <a:t> </a:t>
            </a:r>
            <a:r>
              <a:rPr lang="en-US" dirty="0" err="1"/>
              <a:t>của</a:t>
            </a:r>
            <a:r>
              <a:rPr lang="en-US" dirty="0"/>
              <a:t> </a:t>
            </a:r>
            <a:r>
              <a:rPr lang="en-US" dirty="0" err="1"/>
              <a:t>mình</a:t>
            </a:r>
            <a:r>
              <a:rPr lang="en-US" dirty="0"/>
              <a:t> </a:t>
            </a:r>
            <a:r>
              <a:rPr lang="en-US" dirty="0" err="1"/>
              <a:t>cả</a:t>
            </a:r>
            <a:r>
              <a:rPr lang="en-US" dirty="0"/>
              <a:t> 2 </a:t>
            </a:r>
            <a:r>
              <a:rPr lang="en-US" dirty="0" err="1"/>
              <a:t>loại</a:t>
            </a:r>
            <a:r>
              <a:rPr lang="en-US" dirty="0"/>
              <a:t>: Smartphone </a:t>
            </a:r>
            <a:r>
              <a:rPr lang="en-US" dirty="0" err="1"/>
              <a:t>và</a:t>
            </a:r>
            <a:r>
              <a:rPr lang="en-US" dirty="0"/>
              <a:t>  Kiosk</a:t>
            </a:r>
          </a:p>
          <a:p>
            <a:pPr marL="171450" indent="-171450">
              <a:buFontTx/>
              <a:buChar char="-"/>
            </a:pPr>
            <a:r>
              <a:rPr lang="en-US" dirty="0" err="1"/>
              <a:t>Với</a:t>
            </a:r>
            <a:r>
              <a:rPr lang="en-US" dirty="0"/>
              <a:t> Kiosk, </a:t>
            </a:r>
            <a:r>
              <a:rPr lang="en-US" dirty="0" err="1"/>
              <a:t>sau</a:t>
            </a:r>
            <a:r>
              <a:rPr lang="en-US" dirty="0"/>
              <a:t> </a:t>
            </a:r>
            <a:r>
              <a:rPr lang="en-US" dirty="0" err="1"/>
              <a:t>khi</a:t>
            </a:r>
            <a:r>
              <a:rPr lang="en-US" dirty="0"/>
              <a:t> </a:t>
            </a:r>
            <a:r>
              <a:rPr lang="en-US" dirty="0" err="1"/>
              <a:t>chọn</a:t>
            </a:r>
            <a:r>
              <a:rPr lang="en-US" dirty="0"/>
              <a:t> </a:t>
            </a:r>
            <a:r>
              <a:rPr lang="en-US" dirty="0" err="1"/>
              <a:t>xong</a:t>
            </a:r>
            <a:r>
              <a:rPr lang="en-US" dirty="0"/>
              <a:t> </a:t>
            </a:r>
            <a:r>
              <a:rPr lang="en-US" dirty="0" err="1"/>
              <a:t>món</a:t>
            </a:r>
            <a:r>
              <a:rPr lang="en-US" dirty="0"/>
              <a:t> </a:t>
            </a:r>
            <a:r>
              <a:rPr lang="en-US" dirty="0" err="1"/>
              <a:t>ăn</a:t>
            </a:r>
            <a:r>
              <a:rPr lang="en-US" dirty="0"/>
              <a:t> </a:t>
            </a:r>
            <a:r>
              <a:rPr lang="en-US" dirty="0" err="1"/>
              <a:t>của</a:t>
            </a:r>
            <a:r>
              <a:rPr lang="en-US" dirty="0"/>
              <a:t> </a:t>
            </a:r>
            <a:r>
              <a:rPr lang="en-US" dirty="0" err="1"/>
              <a:t>mình</a:t>
            </a:r>
            <a:r>
              <a:rPr lang="en-US" dirty="0"/>
              <a:t> </a:t>
            </a:r>
            <a:r>
              <a:rPr lang="en-US" dirty="0" err="1"/>
              <a:t>thì</a:t>
            </a:r>
            <a:r>
              <a:rPr lang="en-US" dirty="0"/>
              <a:t> ng</a:t>
            </a:r>
            <a:r>
              <a:rPr lang="vi-VN" dirty="0"/>
              <a:t>ư</a:t>
            </a:r>
            <a:r>
              <a:rPr lang="en-US" dirty="0" err="1"/>
              <a:t>ời</a:t>
            </a:r>
            <a:r>
              <a:rPr lang="en-US" dirty="0"/>
              <a:t> </a:t>
            </a:r>
            <a:r>
              <a:rPr lang="en-US" dirty="0" err="1"/>
              <a:t>thành</a:t>
            </a:r>
            <a:r>
              <a:rPr lang="en-US" dirty="0"/>
              <a:t> </a:t>
            </a:r>
            <a:r>
              <a:rPr lang="en-US" dirty="0" err="1"/>
              <a:t>viên</a:t>
            </a:r>
            <a:r>
              <a:rPr lang="en-US" dirty="0"/>
              <a:t> </a:t>
            </a:r>
            <a:r>
              <a:rPr lang="en-US" dirty="0" err="1"/>
              <a:t>có</a:t>
            </a:r>
            <a:r>
              <a:rPr lang="en-US" dirty="0"/>
              <a:t> </a:t>
            </a:r>
            <a:r>
              <a:rPr lang="en-US" dirty="0" err="1"/>
              <a:t>thể</a:t>
            </a:r>
            <a:r>
              <a:rPr lang="en-US" dirty="0"/>
              <a:t> </a:t>
            </a:r>
            <a:r>
              <a:rPr lang="en-US" dirty="0" err="1"/>
              <a:t>thanh</a:t>
            </a:r>
            <a:r>
              <a:rPr lang="en-US" dirty="0"/>
              <a:t> </a:t>
            </a:r>
            <a:r>
              <a:rPr lang="en-US" dirty="0" err="1"/>
              <a:t>toán</a:t>
            </a:r>
            <a:r>
              <a:rPr lang="en-US" dirty="0"/>
              <a:t> </a:t>
            </a:r>
            <a:r>
              <a:rPr lang="en-US" dirty="0" err="1"/>
              <a:t>bằng</a:t>
            </a:r>
            <a:r>
              <a:rPr lang="en-US" dirty="0"/>
              <a:t> </a:t>
            </a:r>
            <a:r>
              <a:rPr lang="en-US" dirty="0" err="1"/>
              <a:t>thẻ</a:t>
            </a:r>
            <a:r>
              <a:rPr lang="en-US" dirty="0"/>
              <a:t> </a:t>
            </a:r>
            <a:r>
              <a:rPr lang="en-US" dirty="0" err="1"/>
              <a:t>thành</a:t>
            </a:r>
            <a:r>
              <a:rPr lang="en-US" dirty="0"/>
              <a:t> </a:t>
            </a:r>
            <a:r>
              <a:rPr lang="en-US" dirty="0" err="1"/>
              <a:t>viên</a:t>
            </a:r>
            <a:r>
              <a:rPr lang="en-US" dirty="0"/>
              <a:t> </a:t>
            </a:r>
            <a:r>
              <a:rPr lang="en-US" dirty="0" err="1"/>
              <a:t>của</a:t>
            </a:r>
            <a:r>
              <a:rPr lang="en-US" dirty="0"/>
              <a:t> </a:t>
            </a:r>
            <a:r>
              <a:rPr lang="en-US" dirty="0" err="1"/>
              <a:t>mình</a:t>
            </a:r>
            <a:r>
              <a:rPr lang="en-US" dirty="0"/>
              <a:t>. </a:t>
            </a:r>
          </a:p>
          <a:p>
            <a:pPr marL="171450" indent="-171450">
              <a:buFontTx/>
              <a:buChar char="-"/>
            </a:pPr>
            <a:r>
              <a:rPr lang="en-US" dirty="0" err="1"/>
              <a:t>Với</a:t>
            </a:r>
            <a:r>
              <a:rPr lang="en-US" dirty="0"/>
              <a:t> </a:t>
            </a:r>
            <a:r>
              <a:rPr lang="en-US" dirty="0" err="1"/>
              <a:t>điện</a:t>
            </a:r>
            <a:r>
              <a:rPr lang="en-US" dirty="0"/>
              <a:t> </a:t>
            </a:r>
            <a:r>
              <a:rPr lang="en-US" dirty="0" err="1"/>
              <a:t>thoại</a:t>
            </a:r>
            <a:r>
              <a:rPr lang="en-US" dirty="0"/>
              <a:t>, </a:t>
            </a:r>
            <a:r>
              <a:rPr lang="en-US" dirty="0" err="1"/>
              <a:t>sau</a:t>
            </a:r>
            <a:r>
              <a:rPr lang="en-US" dirty="0"/>
              <a:t> </a:t>
            </a:r>
            <a:r>
              <a:rPr lang="en-US" dirty="0" err="1"/>
              <a:t>khi</a:t>
            </a:r>
            <a:r>
              <a:rPr lang="en-US" dirty="0"/>
              <a:t> </a:t>
            </a:r>
            <a:r>
              <a:rPr lang="en-US" dirty="0" err="1"/>
              <a:t>khách</a:t>
            </a:r>
            <a:r>
              <a:rPr lang="en-US" dirty="0"/>
              <a:t> hang </a:t>
            </a:r>
            <a:r>
              <a:rPr lang="en-US" dirty="0" err="1"/>
              <a:t>chọn</a:t>
            </a:r>
            <a:r>
              <a:rPr lang="en-US" dirty="0"/>
              <a:t> </a:t>
            </a:r>
            <a:r>
              <a:rPr lang="en-US" dirty="0" err="1"/>
              <a:t>món</a:t>
            </a:r>
            <a:r>
              <a:rPr lang="en-US" dirty="0"/>
              <a:t> </a:t>
            </a:r>
            <a:r>
              <a:rPr lang="en-US" dirty="0" err="1"/>
              <a:t>ăn</a:t>
            </a:r>
            <a:r>
              <a:rPr lang="en-US" dirty="0"/>
              <a:t> </a:t>
            </a:r>
            <a:r>
              <a:rPr lang="en-US" dirty="0" err="1"/>
              <a:t>xong</a:t>
            </a:r>
            <a:r>
              <a:rPr lang="en-US" dirty="0"/>
              <a:t> </a:t>
            </a:r>
            <a:r>
              <a:rPr lang="en-US" dirty="0" err="1"/>
              <a:t>thì</a:t>
            </a:r>
            <a:r>
              <a:rPr lang="en-US" dirty="0"/>
              <a:t> </a:t>
            </a:r>
            <a:r>
              <a:rPr lang="en-US" dirty="0" err="1"/>
              <a:t>có</a:t>
            </a:r>
            <a:r>
              <a:rPr lang="en-US" dirty="0"/>
              <a:t> </a:t>
            </a:r>
            <a:r>
              <a:rPr lang="en-US" dirty="0" err="1"/>
              <a:t>thể</a:t>
            </a:r>
            <a:r>
              <a:rPr lang="en-US" dirty="0"/>
              <a:t> </a:t>
            </a:r>
            <a:r>
              <a:rPr lang="en-US" dirty="0" err="1"/>
              <a:t>thanh</a:t>
            </a:r>
            <a:r>
              <a:rPr lang="en-US" dirty="0"/>
              <a:t> </a:t>
            </a:r>
            <a:r>
              <a:rPr lang="en-US" dirty="0" err="1"/>
              <a:t>toán</a:t>
            </a:r>
            <a:r>
              <a:rPr lang="en-US" dirty="0"/>
              <a:t> </a:t>
            </a:r>
            <a:r>
              <a:rPr lang="en-US" dirty="0" err="1"/>
              <a:t>và</a:t>
            </a:r>
            <a:r>
              <a:rPr lang="en-US" dirty="0"/>
              <a:t> </a:t>
            </a:r>
            <a:r>
              <a:rPr lang="en-US" dirty="0" err="1"/>
              <a:t>lấy</a:t>
            </a:r>
            <a:r>
              <a:rPr lang="en-US" dirty="0"/>
              <a:t> </a:t>
            </a:r>
            <a:r>
              <a:rPr lang="en-US" dirty="0" err="1"/>
              <a:t>món</a:t>
            </a:r>
            <a:r>
              <a:rPr lang="en-US" dirty="0"/>
              <a:t> </a:t>
            </a:r>
            <a:r>
              <a:rPr lang="en-US" dirty="0" err="1"/>
              <a:t>ngay</a:t>
            </a:r>
            <a:r>
              <a:rPr lang="en-US" dirty="0"/>
              <a:t> </a:t>
            </a:r>
            <a:r>
              <a:rPr lang="en-US" dirty="0" err="1"/>
              <a:t>hoặc</a:t>
            </a:r>
            <a:r>
              <a:rPr lang="en-US" dirty="0"/>
              <a:t> </a:t>
            </a:r>
            <a:r>
              <a:rPr lang="en-US" dirty="0" err="1"/>
              <a:t>đặt</a:t>
            </a:r>
            <a:r>
              <a:rPr lang="en-US" dirty="0"/>
              <a:t> </a:t>
            </a:r>
            <a:r>
              <a:rPr lang="en-US" dirty="0" err="1"/>
              <a:t>lịch</a:t>
            </a:r>
            <a:r>
              <a:rPr lang="en-US" dirty="0"/>
              <a:t> </a:t>
            </a:r>
            <a:r>
              <a:rPr lang="en-US" dirty="0" err="1"/>
              <a:t>của</a:t>
            </a:r>
            <a:r>
              <a:rPr lang="en-US" dirty="0"/>
              <a:t> </a:t>
            </a:r>
            <a:r>
              <a:rPr lang="en-US" dirty="0" err="1"/>
              <a:t>món</a:t>
            </a:r>
            <a:r>
              <a:rPr lang="en-US" dirty="0"/>
              <a:t> </a:t>
            </a:r>
            <a:r>
              <a:rPr lang="en-US" dirty="0" err="1"/>
              <a:t>ăn</a:t>
            </a:r>
            <a:r>
              <a:rPr lang="en-US" dirty="0"/>
              <a:t> tr</a:t>
            </a:r>
            <a:r>
              <a:rPr lang="vi-VN" dirty="0"/>
              <a:t>ư</a:t>
            </a:r>
            <a:r>
              <a:rPr lang="en-US" dirty="0" err="1"/>
              <a:t>ớc</a:t>
            </a:r>
            <a:r>
              <a:rPr lang="en-US" dirty="0"/>
              <a:t>.</a:t>
            </a:r>
          </a:p>
          <a:p>
            <a:pPr marL="0" indent="0">
              <a:buFontTx/>
              <a:buNone/>
            </a:pPr>
            <a:r>
              <a:rPr lang="en-US" dirty="0"/>
              <a:t>+ Sau </a:t>
            </a:r>
            <a:r>
              <a:rPr lang="en-US" dirty="0" err="1"/>
              <a:t>khi</a:t>
            </a:r>
            <a:r>
              <a:rPr lang="en-US" dirty="0"/>
              <a:t>  </a:t>
            </a:r>
            <a:r>
              <a:rPr lang="en-US" dirty="0" err="1"/>
              <a:t>đặt</a:t>
            </a:r>
            <a:r>
              <a:rPr lang="en-US" dirty="0"/>
              <a:t> hang </a:t>
            </a:r>
            <a:r>
              <a:rPr lang="en-US" dirty="0" err="1"/>
              <a:t>thành</a:t>
            </a:r>
            <a:r>
              <a:rPr lang="en-US" dirty="0"/>
              <a:t> </a:t>
            </a:r>
            <a:r>
              <a:rPr lang="en-US" dirty="0" err="1"/>
              <a:t>công</a:t>
            </a:r>
            <a:r>
              <a:rPr lang="en-US" dirty="0"/>
              <a:t> </a:t>
            </a:r>
            <a:r>
              <a:rPr lang="en-US" dirty="0" err="1"/>
              <a:t>thì</a:t>
            </a:r>
            <a:r>
              <a:rPr lang="en-US" dirty="0"/>
              <a:t> đ</a:t>
            </a:r>
            <a:r>
              <a:rPr lang="vi-VN" dirty="0"/>
              <a:t>ơ</a:t>
            </a:r>
            <a:r>
              <a:rPr lang="en-US" dirty="0"/>
              <a:t>n hang </a:t>
            </a:r>
            <a:r>
              <a:rPr lang="en-US" dirty="0" err="1"/>
              <a:t>sẽ</a:t>
            </a:r>
            <a:r>
              <a:rPr lang="en-US" dirty="0"/>
              <a:t> đ</a:t>
            </a:r>
            <a:r>
              <a:rPr lang="vi-VN" dirty="0"/>
              <a:t>ư</a:t>
            </a:r>
            <a:r>
              <a:rPr lang="en-US" dirty="0" err="1"/>
              <a:t>ợc</a:t>
            </a:r>
            <a:r>
              <a:rPr lang="en-US" dirty="0"/>
              <a:t> </a:t>
            </a:r>
            <a:r>
              <a:rPr lang="en-US" dirty="0" err="1"/>
              <a:t>chuyển</a:t>
            </a:r>
            <a:r>
              <a:rPr lang="en-US" dirty="0"/>
              <a:t> </a:t>
            </a:r>
            <a:r>
              <a:rPr lang="en-US" dirty="0" err="1"/>
              <a:t>thẳng</a:t>
            </a:r>
            <a:r>
              <a:rPr lang="en-US" dirty="0"/>
              <a:t> </a:t>
            </a:r>
            <a:r>
              <a:rPr lang="en-US" dirty="0" err="1"/>
              <a:t>xuống</a:t>
            </a:r>
            <a:r>
              <a:rPr lang="en-US" dirty="0"/>
              <a:t> </a:t>
            </a:r>
            <a:r>
              <a:rPr lang="en-US" dirty="0" err="1"/>
              <a:t>màn</a:t>
            </a:r>
            <a:r>
              <a:rPr lang="en-US" dirty="0"/>
              <a:t> </a:t>
            </a:r>
            <a:r>
              <a:rPr lang="en-US" dirty="0" err="1"/>
              <a:t>hình</a:t>
            </a:r>
            <a:r>
              <a:rPr lang="en-US" dirty="0"/>
              <a:t> </a:t>
            </a:r>
            <a:r>
              <a:rPr lang="en-US" dirty="0" err="1"/>
              <a:t>chờ</a:t>
            </a:r>
            <a:r>
              <a:rPr lang="en-US" dirty="0"/>
              <a:t> </a:t>
            </a:r>
            <a:r>
              <a:rPr lang="en-US" dirty="0" err="1"/>
              <a:t>của</a:t>
            </a:r>
            <a:r>
              <a:rPr lang="en-US" dirty="0"/>
              <a:t> </a:t>
            </a:r>
            <a:r>
              <a:rPr lang="en-US" dirty="0" err="1"/>
              <a:t>nhà</a:t>
            </a:r>
            <a:r>
              <a:rPr lang="en-US" dirty="0"/>
              <a:t> </a:t>
            </a:r>
            <a:r>
              <a:rPr lang="en-US" dirty="0" err="1"/>
              <a:t>bếp</a:t>
            </a:r>
            <a:r>
              <a:rPr lang="en-US" dirty="0"/>
              <a:t>.</a:t>
            </a:r>
          </a:p>
          <a:p>
            <a:pPr marL="0" indent="0">
              <a:buFontTx/>
              <a:buNone/>
            </a:pPr>
            <a:r>
              <a:rPr lang="en-US" dirty="0"/>
              <a:t>+ </a:t>
            </a:r>
            <a:r>
              <a:rPr lang="en-US" dirty="0" err="1"/>
              <a:t>Khi</a:t>
            </a:r>
            <a:r>
              <a:rPr lang="en-US" dirty="0"/>
              <a:t> ng</a:t>
            </a:r>
            <a:r>
              <a:rPr lang="vi-VN" dirty="0"/>
              <a:t>ư</a:t>
            </a:r>
            <a:r>
              <a:rPr lang="en-US" dirty="0" err="1"/>
              <a:t>ời</a:t>
            </a:r>
            <a:r>
              <a:rPr lang="en-US" dirty="0"/>
              <a:t> </a:t>
            </a:r>
            <a:r>
              <a:rPr lang="en-US" dirty="0" err="1"/>
              <a:t>đầu</a:t>
            </a:r>
            <a:r>
              <a:rPr lang="en-US" dirty="0"/>
              <a:t> </a:t>
            </a:r>
            <a:r>
              <a:rPr lang="en-US" dirty="0" err="1"/>
              <a:t>bếp</a:t>
            </a:r>
            <a:r>
              <a:rPr lang="en-US" dirty="0"/>
              <a:t> </a:t>
            </a:r>
            <a:r>
              <a:rPr lang="en-US" dirty="0" err="1"/>
              <a:t>chế</a:t>
            </a:r>
            <a:r>
              <a:rPr lang="en-US" dirty="0"/>
              <a:t> </a:t>
            </a:r>
            <a:r>
              <a:rPr lang="en-US" dirty="0" err="1"/>
              <a:t>biến</a:t>
            </a:r>
            <a:r>
              <a:rPr lang="en-US" dirty="0"/>
              <a:t> </a:t>
            </a:r>
            <a:r>
              <a:rPr lang="en-US" dirty="0" err="1"/>
              <a:t>xong</a:t>
            </a:r>
            <a:r>
              <a:rPr lang="en-US" dirty="0"/>
              <a:t> </a:t>
            </a:r>
            <a:r>
              <a:rPr lang="en-US" dirty="0" err="1"/>
              <a:t>thì</a:t>
            </a:r>
            <a:r>
              <a:rPr lang="en-US" dirty="0"/>
              <a:t> </a:t>
            </a:r>
            <a:r>
              <a:rPr lang="en-US" dirty="0" err="1"/>
              <a:t>thông</a:t>
            </a:r>
            <a:r>
              <a:rPr lang="en-US" dirty="0"/>
              <a:t> tin </a:t>
            </a:r>
            <a:r>
              <a:rPr lang="en-US" dirty="0" err="1"/>
              <a:t>của</a:t>
            </a:r>
            <a:r>
              <a:rPr lang="en-US" dirty="0"/>
              <a:t> </a:t>
            </a:r>
            <a:r>
              <a:rPr lang="en-US" dirty="0" err="1"/>
              <a:t>món</a:t>
            </a:r>
            <a:r>
              <a:rPr lang="en-US" dirty="0"/>
              <a:t> </a:t>
            </a:r>
            <a:r>
              <a:rPr lang="en-US" dirty="0" err="1"/>
              <a:t>ăn</a:t>
            </a:r>
            <a:r>
              <a:rPr lang="en-US" dirty="0"/>
              <a:t> </a:t>
            </a:r>
            <a:r>
              <a:rPr lang="en-US" dirty="0" err="1"/>
              <a:t>sẽ</a:t>
            </a:r>
            <a:r>
              <a:rPr lang="en-US" dirty="0"/>
              <a:t> </a:t>
            </a:r>
            <a:r>
              <a:rPr lang="en-US" dirty="0" err="1"/>
              <a:t>vừa</a:t>
            </a:r>
            <a:r>
              <a:rPr lang="en-US" dirty="0"/>
              <a:t> đ</a:t>
            </a:r>
            <a:r>
              <a:rPr lang="vi-VN" dirty="0"/>
              <a:t>ư</a:t>
            </a:r>
            <a:r>
              <a:rPr lang="en-US" dirty="0" err="1"/>
              <a:t>ợc</a:t>
            </a:r>
            <a:r>
              <a:rPr lang="en-US" dirty="0"/>
              <a:t> </a:t>
            </a:r>
            <a:r>
              <a:rPr lang="en-US" dirty="0" err="1"/>
              <a:t>hiện</a:t>
            </a:r>
            <a:r>
              <a:rPr lang="en-US" dirty="0"/>
              <a:t> </a:t>
            </a:r>
            <a:r>
              <a:rPr lang="en-US" dirty="0" err="1"/>
              <a:t>lên</a:t>
            </a:r>
            <a:r>
              <a:rPr lang="en-US" dirty="0"/>
              <a:t> </a:t>
            </a:r>
            <a:r>
              <a:rPr lang="en-US" dirty="0" err="1"/>
              <a:t>màn</a:t>
            </a:r>
            <a:r>
              <a:rPr lang="en-US" dirty="0"/>
              <a:t> </a:t>
            </a:r>
            <a:r>
              <a:rPr lang="en-US" dirty="0" err="1"/>
              <a:t>hình</a:t>
            </a:r>
            <a:r>
              <a:rPr lang="en-US" dirty="0"/>
              <a:t> </a:t>
            </a:r>
            <a:r>
              <a:rPr lang="en-US" dirty="0" err="1"/>
              <a:t>chờ</a:t>
            </a:r>
            <a:r>
              <a:rPr lang="en-US" dirty="0"/>
              <a:t> </a:t>
            </a:r>
            <a:r>
              <a:rPr lang="en-US" dirty="0" err="1"/>
              <a:t>của</a:t>
            </a:r>
            <a:r>
              <a:rPr lang="en-US" dirty="0"/>
              <a:t> food court </a:t>
            </a:r>
            <a:r>
              <a:rPr lang="en-US" dirty="0" err="1"/>
              <a:t>vừa</a:t>
            </a:r>
            <a:r>
              <a:rPr lang="en-US" dirty="0"/>
              <a:t> đ</a:t>
            </a:r>
            <a:r>
              <a:rPr lang="vi-VN" dirty="0"/>
              <a:t>ư</a:t>
            </a:r>
            <a:r>
              <a:rPr lang="en-US" dirty="0" err="1"/>
              <a:t>ợc</a:t>
            </a:r>
            <a:r>
              <a:rPr lang="en-US" dirty="0"/>
              <a:t> </a:t>
            </a:r>
            <a:r>
              <a:rPr lang="en-US" dirty="0" err="1"/>
              <a:t>thông</a:t>
            </a:r>
            <a:r>
              <a:rPr lang="en-US" dirty="0"/>
              <a:t> </a:t>
            </a:r>
            <a:r>
              <a:rPr lang="en-US" dirty="0" err="1"/>
              <a:t>báo</a:t>
            </a:r>
            <a:r>
              <a:rPr lang="en-US" dirty="0"/>
              <a:t> </a:t>
            </a:r>
            <a:r>
              <a:rPr lang="en-US" dirty="0" err="1"/>
              <a:t>trên</a:t>
            </a:r>
            <a:r>
              <a:rPr lang="en-US" dirty="0"/>
              <a:t> </a:t>
            </a:r>
            <a:r>
              <a:rPr lang="en-US" dirty="0" err="1"/>
              <a:t>điện</a:t>
            </a:r>
            <a:r>
              <a:rPr lang="en-US" dirty="0"/>
              <a:t> </a:t>
            </a:r>
            <a:r>
              <a:rPr lang="en-US" dirty="0" err="1"/>
              <a:t>thoại</a:t>
            </a:r>
            <a:r>
              <a:rPr lang="en-US" dirty="0"/>
              <a:t> </a:t>
            </a:r>
            <a:r>
              <a:rPr lang="en-US" dirty="0" err="1"/>
              <a:t>của</a:t>
            </a:r>
            <a:r>
              <a:rPr lang="en-US" dirty="0"/>
              <a:t> </a:t>
            </a:r>
            <a:r>
              <a:rPr lang="en-US" dirty="0" err="1"/>
              <a:t>mình</a:t>
            </a: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ECCDED7A-DAF3-49A3-B1FE-C9A07ECDFB63}" type="slidenum">
              <a:rPr lang="en-US" smtClean="0"/>
              <a:t>15</a:t>
            </a:fld>
            <a:endParaRPr lang="en-US"/>
          </a:p>
        </p:txBody>
      </p:sp>
    </p:spTree>
    <p:extLst>
      <p:ext uri="{BB962C8B-B14F-4D97-AF65-F5344CB8AC3E}">
        <p14:creationId xmlns:p14="http://schemas.microsoft.com/office/powerpoint/2010/main" val="4024703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a:prstGeom prst="rect">
            <a:avLst/>
          </a:prstGeom>
          <a:solidFill>
            <a:schemeClr val="bg1">
              <a:lumMod val="85000"/>
            </a:schemeClr>
          </a:solidFill>
        </p:spPr>
        <p:txBody>
          <a:bodyPr/>
          <a:lstStyle/>
          <a:p>
            <a:endParaRPr lang="en-GB"/>
          </a:p>
        </p:txBody>
      </p:sp>
    </p:spTree>
    <p:extLst>
      <p:ext uri="{BB962C8B-B14F-4D97-AF65-F5344CB8AC3E}">
        <p14:creationId xmlns:p14="http://schemas.microsoft.com/office/powerpoint/2010/main" val="3188207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8" name="Picture Placeholder 7"/>
          <p:cNvSpPr>
            <a:spLocks noGrp="1"/>
          </p:cNvSpPr>
          <p:nvPr>
            <p:ph type="pic" sz="quarter" idx="13"/>
          </p:nvPr>
        </p:nvSpPr>
        <p:spPr>
          <a:xfrm>
            <a:off x="4712677" y="0"/>
            <a:ext cx="6574979" cy="5162843"/>
          </a:xfrm>
          <a:custGeom>
            <a:avLst/>
            <a:gdLst>
              <a:gd name="connsiteX0" fmla="*/ 0 w 6574979"/>
              <a:gd name="connsiteY0" fmla="*/ 0 h 5162843"/>
              <a:gd name="connsiteX1" fmla="*/ 6574979 w 6574979"/>
              <a:gd name="connsiteY1" fmla="*/ 0 h 5162843"/>
              <a:gd name="connsiteX2" fmla="*/ 3287489 w 6574979"/>
              <a:gd name="connsiteY2" fmla="*/ 5162843 h 5162843"/>
            </a:gdLst>
            <a:ahLst/>
            <a:cxnLst>
              <a:cxn ang="0">
                <a:pos x="connsiteX0" y="connsiteY0"/>
              </a:cxn>
              <a:cxn ang="0">
                <a:pos x="connsiteX1" y="connsiteY1"/>
              </a:cxn>
              <a:cxn ang="0">
                <a:pos x="connsiteX2" y="connsiteY2"/>
              </a:cxn>
            </a:cxnLst>
            <a:rect l="l" t="t" r="r" b="b"/>
            <a:pathLst>
              <a:path w="6574979" h="5162843">
                <a:moveTo>
                  <a:pt x="0" y="0"/>
                </a:moveTo>
                <a:lnTo>
                  <a:pt x="6574979" y="0"/>
                </a:lnTo>
                <a:lnTo>
                  <a:pt x="3287489" y="5162843"/>
                </a:lnTo>
                <a:close/>
              </a:path>
            </a:pathLst>
          </a:custGeom>
          <a:solidFill>
            <a:schemeClr val="bg1">
              <a:lumMod val="85000"/>
            </a:schemeClr>
          </a:solidFill>
        </p:spPr>
        <p:txBody>
          <a:bodyPr wrap="square">
            <a:noAutofit/>
          </a:bodyPr>
          <a:lstStyle/>
          <a:p>
            <a:endParaRPr lang="en-GB" dirty="0"/>
          </a:p>
        </p:txBody>
      </p:sp>
      <p:sp>
        <p:nvSpPr>
          <p:cNvPr id="9" name="Picture Placeholder 5"/>
          <p:cNvSpPr>
            <a:spLocks noGrp="1"/>
          </p:cNvSpPr>
          <p:nvPr>
            <p:ph type="pic" sz="quarter" idx="12"/>
          </p:nvPr>
        </p:nvSpPr>
        <p:spPr>
          <a:xfrm>
            <a:off x="7624687" y="3485442"/>
            <a:ext cx="4206242" cy="3372558"/>
          </a:xfrm>
          <a:prstGeom prst="triangle">
            <a:avLst>
              <a:gd name="adj" fmla="val 50669"/>
            </a:avLst>
          </a:prstGeom>
          <a:solidFill>
            <a:schemeClr val="bg1">
              <a:lumMod val="85000"/>
            </a:schemeClr>
          </a:solidFill>
        </p:spPr>
        <p:txBody>
          <a:bodyPr/>
          <a:lstStyle/>
          <a:p>
            <a:endParaRPr lang="en-GB"/>
          </a:p>
        </p:txBody>
      </p:sp>
    </p:spTree>
    <p:extLst>
      <p:ext uri="{BB962C8B-B14F-4D97-AF65-F5344CB8AC3E}">
        <p14:creationId xmlns:p14="http://schemas.microsoft.com/office/powerpoint/2010/main" val="823929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5" name="Picture Placeholder 4"/>
          <p:cNvSpPr>
            <a:spLocks noGrp="1"/>
          </p:cNvSpPr>
          <p:nvPr>
            <p:ph type="pic" sz="quarter" idx="12"/>
          </p:nvPr>
        </p:nvSpPr>
        <p:spPr>
          <a:xfrm>
            <a:off x="0" y="0"/>
            <a:ext cx="6500191" cy="6858000"/>
          </a:xfrm>
          <a:prstGeom prst="homePlate">
            <a:avLst>
              <a:gd name="adj" fmla="val 9021"/>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1356387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9" name="Picture Placeholder 8"/>
          <p:cNvSpPr>
            <a:spLocks noGrp="1"/>
          </p:cNvSpPr>
          <p:nvPr>
            <p:ph type="pic" sz="quarter" idx="12"/>
          </p:nvPr>
        </p:nvSpPr>
        <p:spPr>
          <a:xfrm>
            <a:off x="4586068" y="0"/>
            <a:ext cx="7605931" cy="6858000"/>
          </a:xfrm>
          <a:custGeom>
            <a:avLst/>
            <a:gdLst>
              <a:gd name="connsiteX0" fmla="*/ 0 w 6269502"/>
              <a:gd name="connsiteY0" fmla="*/ 0 h 6858000"/>
              <a:gd name="connsiteX1" fmla="*/ 6269502 w 6269502"/>
              <a:gd name="connsiteY1" fmla="*/ 0 h 6858000"/>
              <a:gd name="connsiteX2" fmla="*/ 6269502 w 6269502"/>
              <a:gd name="connsiteY2" fmla="*/ 6858000 h 6858000"/>
              <a:gd name="connsiteX3" fmla="*/ 0 w 6269502"/>
              <a:gd name="connsiteY3" fmla="*/ 6858000 h 6858000"/>
              <a:gd name="connsiteX0" fmla="*/ 0 w 6269502"/>
              <a:gd name="connsiteY0" fmla="*/ 0 h 6858000"/>
              <a:gd name="connsiteX1" fmla="*/ 6269502 w 6269502"/>
              <a:gd name="connsiteY1" fmla="*/ 0 h 6858000"/>
              <a:gd name="connsiteX2" fmla="*/ 6269502 w 6269502"/>
              <a:gd name="connsiteY2" fmla="*/ 6858000 h 6858000"/>
              <a:gd name="connsiteX3" fmla="*/ 2954215 w 6269502"/>
              <a:gd name="connsiteY3" fmla="*/ 6858000 h 6858000"/>
              <a:gd name="connsiteX4" fmla="*/ 0 w 6269502"/>
              <a:gd name="connsiteY4" fmla="*/ 0 h 6858000"/>
              <a:gd name="connsiteX0" fmla="*/ 0 w 6269502"/>
              <a:gd name="connsiteY0" fmla="*/ 0 h 6858000"/>
              <a:gd name="connsiteX1" fmla="*/ 6269502 w 6269502"/>
              <a:gd name="connsiteY1" fmla="*/ 0 h 6858000"/>
              <a:gd name="connsiteX2" fmla="*/ 6269502 w 6269502"/>
              <a:gd name="connsiteY2" fmla="*/ 6858000 h 6858000"/>
              <a:gd name="connsiteX3" fmla="*/ 2954215 w 6269502"/>
              <a:gd name="connsiteY3" fmla="*/ 6858000 h 6858000"/>
              <a:gd name="connsiteX4" fmla="*/ 0 w 6269502"/>
              <a:gd name="connsiteY4" fmla="*/ 0 h 6858000"/>
              <a:gd name="connsiteX0" fmla="*/ 0 w 6269502"/>
              <a:gd name="connsiteY0" fmla="*/ 0 h 6858000"/>
              <a:gd name="connsiteX1" fmla="*/ 6269502 w 6269502"/>
              <a:gd name="connsiteY1" fmla="*/ 0 h 6858000"/>
              <a:gd name="connsiteX2" fmla="*/ 6269502 w 6269502"/>
              <a:gd name="connsiteY2" fmla="*/ 6858000 h 6858000"/>
              <a:gd name="connsiteX3" fmla="*/ 2954215 w 6269502"/>
              <a:gd name="connsiteY3" fmla="*/ 6858000 h 6858000"/>
              <a:gd name="connsiteX4" fmla="*/ 0 w 6269502"/>
              <a:gd name="connsiteY4" fmla="*/ 0 h 6858000"/>
              <a:gd name="connsiteX0" fmla="*/ 0 w 6269502"/>
              <a:gd name="connsiteY0" fmla="*/ 0 h 6858000"/>
              <a:gd name="connsiteX1" fmla="*/ 6269502 w 6269502"/>
              <a:gd name="connsiteY1" fmla="*/ 0 h 6858000"/>
              <a:gd name="connsiteX2" fmla="*/ 6269502 w 6269502"/>
              <a:gd name="connsiteY2" fmla="*/ 6858000 h 6858000"/>
              <a:gd name="connsiteX3" fmla="*/ 2954215 w 6269502"/>
              <a:gd name="connsiteY3" fmla="*/ 6858000 h 6858000"/>
              <a:gd name="connsiteX4" fmla="*/ 0 w 626950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9502" h="6858000">
                <a:moveTo>
                  <a:pt x="0" y="0"/>
                </a:moveTo>
                <a:lnTo>
                  <a:pt x="6269502" y="0"/>
                </a:lnTo>
                <a:lnTo>
                  <a:pt x="6269502" y="6858000"/>
                </a:lnTo>
                <a:lnTo>
                  <a:pt x="2954215" y="6858000"/>
                </a:lnTo>
                <a:cubicBezTo>
                  <a:pt x="42203" y="70338"/>
                  <a:pt x="2869810" y="6703255"/>
                  <a:pt x="0" y="0"/>
                </a:cubicBezTo>
                <a:close/>
              </a:path>
            </a:pathLst>
          </a:custGeom>
          <a:solidFill>
            <a:schemeClr val="bg1">
              <a:lumMod val="85000"/>
            </a:schemeClr>
          </a:solidFill>
        </p:spPr>
        <p:txBody>
          <a:bodyPr wrap="square">
            <a:noAutofit/>
          </a:bodyPr>
          <a:lstStyle/>
          <a:p>
            <a:endParaRPr lang="en-GB"/>
          </a:p>
        </p:txBody>
      </p:sp>
    </p:spTree>
    <p:extLst>
      <p:ext uri="{BB962C8B-B14F-4D97-AF65-F5344CB8AC3E}">
        <p14:creationId xmlns:p14="http://schemas.microsoft.com/office/powerpoint/2010/main" val="4234580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9" name="Picture Placeholder 8"/>
          <p:cNvSpPr>
            <a:spLocks noGrp="1"/>
          </p:cNvSpPr>
          <p:nvPr>
            <p:ph type="pic" sz="quarter" idx="12"/>
          </p:nvPr>
        </p:nvSpPr>
        <p:spPr>
          <a:xfrm flipH="1">
            <a:off x="0" y="0"/>
            <a:ext cx="7498080" cy="6858000"/>
          </a:xfrm>
          <a:custGeom>
            <a:avLst/>
            <a:gdLst>
              <a:gd name="connsiteX0" fmla="*/ 0 w 6269502"/>
              <a:gd name="connsiteY0" fmla="*/ 0 h 6858000"/>
              <a:gd name="connsiteX1" fmla="*/ 6269502 w 6269502"/>
              <a:gd name="connsiteY1" fmla="*/ 0 h 6858000"/>
              <a:gd name="connsiteX2" fmla="*/ 6269502 w 6269502"/>
              <a:gd name="connsiteY2" fmla="*/ 6858000 h 6858000"/>
              <a:gd name="connsiteX3" fmla="*/ 0 w 6269502"/>
              <a:gd name="connsiteY3" fmla="*/ 6858000 h 6858000"/>
              <a:gd name="connsiteX0" fmla="*/ 0 w 6269502"/>
              <a:gd name="connsiteY0" fmla="*/ 0 h 6858000"/>
              <a:gd name="connsiteX1" fmla="*/ 6269502 w 6269502"/>
              <a:gd name="connsiteY1" fmla="*/ 0 h 6858000"/>
              <a:gd name="connsiteX2" fmla="*/ 6269502 w 6269502"/>
              <a:gd name="connsiteY2" fmla="*/ 6858000 h 6858000"/>
              <a:gd name="connsiteX3" fmla="*/ 2954215 w 6269502"/>
              <a:gd name="connsiteY3" fmla="*/ 6858000 h 6858000"/>
              <a:gd name="connsiteX4" fmla="*/ 0 w 6269502"/>
              <a:gd name="connsiteY4" fmla="*/ 0 h 6858000"/>
              <a:gd name="connsiteX0" fmla="*/ 0 w 6269502"/>
              <a:gd name="connsiteY0" fmla="*/ 0 h 6858000"/>
              <a:gd name="connsiteX1" fmla="*/ 6269502 w 6269502"/>
              <a:gd name="connsiteY1" fmla="*/ 0 h 6858000"/>
              <a:gd name="connsiteX2" fmla="*/ 6269502 w 6269502"/>
              <a:gd name="connsiteY2" fmla="*/ 6858000 h 6858000"/>
              <a:gd name="connsiteX3" fmla="*/ 2954215 w 6269502"/>
              <a:gd name="connsiteY3" fmla="*/ 6858000 h 6858000"/>
              <a:gd name="connsiteX4" fmla="*/ 0 w 6269502"/>
              <a:gd name="connsiteY4" fmla="*/ 0 h 6858000"/>
              <a:gd name="connsiteX0" fmla="*/ 0 w 6269502"/>
              <a:gd name="connsiteY0" fmla="*/ 0 h 6858000"/>
              <a:gd name="connsiteX1" fmla="*/ 6269502 w 6269502"/>
              <a:gd name="connsiteY1" fmla="*/ 0 h 6858000"/>
              <a:gd name="connsiteX2" fmla="*/ 6269502 w 6269502"/>
              <a:gd name="connsiteY2" fmla="*/ 6858000 h 6858000"/>
              <a:gd name="connsiteX3" fmla="*/ 2954215 w 6269502"/>
              <a:gd name="connsiteY3" fmla="*/ 6858000 h 6858000"/>
              <a:gd name="connsiteX4" fmla="*/ 0 w 6269502"/>
              <a:gd name="connsiteY4" fmla="*/ 0 h 6858000"/>
              <a:gd name="connsiteX0" fmla="*/ 0 w 6269502"/>
              <a:gd name="connsiteY0" fmla="*/ 0 h 6858000"/>
              <a:gd name="connsiteX1" fmla="*/ 6269502 w 6269502"/>
              <a:gd name="connsiteY1" fmla="*/ 0 h 6858000"/>
              <a:gd name="connsiteX2" fmla="*/ 6269502 w 6269502"/>
              <a:gd name="connsiteY2" fmla="*/ 6858000 h 6858000"/>
              <a:gd name="connsiteX3" fmla="*/ 2954215 w 6269502"/>
              <a:gd name="connsiteY3" fmla="*/ 6858000 h 6858000"/>
              <a:gd name="connsiteX4" fmla="*/ 0 w 626950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9502" h="6858000">
                <a:moveTo>
                  <a:pt x="0" y="0"/>
                </a:moveTo>
                <a:lnTo>
                  <a:pt x="6269502" y="0"/>
                </a:lnTo>
                <a:lnTo>
                  <a:pt x="6269502" y="6858000"/>
                </a:lnTo>
                <a:lnTo>
                  <a:pt x="2954215" y="6858000"/>
                </a:lnTo>
                <a:cubicBezTo>
                  <a:pt x="42203" y="70338"/>
                  <a:pt x="2869810" y="6703255"/>
                  <a:pt x="0" y="0"/>
                </a:cubicBezTo>
                <a:close/>
              </a:path>
            </a:pathLst>
          </a:custGeom>
          <a:solidFill>
            <a:schemeClr val="bg1">
              <a:lumMod val="85000"/>
            </a:schemeClr>
          </a:solidFill>
        </p:spPr>
        <p:txBody>
          <a:bodyPr wrap="square">
            <a:noAutofit/>
          </a:bodyPr>
          <a:lstStyle/>
          <a:p>
            <a:endParaRPr lang="en-GB"/>
          </a:p>
        </p:txBody>
      </p:sp>
    </p:spTree>
    <p:extLst>
      <p:ext uri="{BB962C8B-B14F-4D97-AF65-F5344CB8AC3E}">
        <p14:creationId xmlns:p14="http://schemas.microsoft.com/office/powerpoint/2010/main" val="625782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13" name="Picture Placeholder 12"/>
          <p:cNvSpPr>
            <a:spLocks noGrp="1"/>
          </p:cNvSpPr>
          <p:nvPr>
            <p:ph type="pic" sz="quarter" idx="12"/>
          </p:nvPr>
        </p:nvSpPr>
        <p:spPr>
          <a:xfrm>
            <a:off x="459861" y="604856"/>
            <a:ext cx="6051269" cy="5648288"/>
          </a:xfrm>
          <a:custGeom>
            <a:avLst/>
            <a:gdLst>
              <a:gd name="connsiteX0" fmla="*/ 5049938 w 6051269"/>
              <a:gd name="connsiteY0" fmla="*/ 0 h 5648288"/>
              <a:gd name="connsiteX1" fmla="*/ 4760247 w 6051269"/>
              <a:gd name="connsiteY1" fmla="*/ 710575 h 5648288"/>
              <a:gd name="connsiteX2" fmla="*/ 6051269 w 6051269"/>
              <a:gd name="connsiteY2" fmla="*/ 372124 h 5648288"/>
              <a:gd name="connsiteX3" fmla="*/ 5614813 w 6051269"/>
              <a:gd name="connsiteY3" fmla="*/ 1442696 h 5648288"/>
              <a:gd name="connsiteX4" fmla="*/ 5851815 w 6051269"/>
              <a:gd name="connsiteY4" fmla="*/ 1380564 h 5648288"/>
              <a:gd name="connsiteX5" fmla="*/ 5219252 w 6051269"/>
              <a:gd name="connsiteY5" fmla="*/ 2932161 h 5648288"/>
              <a:gd name="connsiteX6" fmla="*/ 4572235 w 6051269"/>
              <a:gd name="connsiteY6" fmla="*/ 3101781 h 5648288"/>
              <a:gd name="connsiteX7" fmla="*/ 4340018 w 6051269"/>
              <a:gd name="connsiteY7" fmla="*/ 3671380 h 5648288"/>
              <a:gd name="connsiteX8" fmla="*/ 5426375 w 6051269"/>
              <a:gd name="connsiteY8" fmla="*/ 3386584 h 5648288"/>
              <a:gd name="connsiteX9" fmla="*/ 4977333 w 6051269"/>
              <a:gd name="connsiteY9" fmla="*/ 4488027 h 5648288"/>
              <a:gd name="connsiteX10" fmla="*/ 551507 w 6051269"/>
              <a:gd name="connsiteY10" fmla="*/ 5648288 h 5648288"/>
              <a:gd name="connsiteX11" fmla="*/ 804215 w 6051269"/>
              <a:gd name="connsiteY11" fmla="*/ 5028427 h 5648288"/>
              <a:gd name="connsiteX12" fmla="*/ 0 w 6051269"/>
              <a:gd name="connsiteY12" fmla="*/ 5239258 h 5648288"/>
              <a:gd name="connsiteX13" fmla="*/ 632563 w 6051269"/>
              <a:gd name="connsiteY13" fmla="*/ 3687661 h 5648288"/>
              <a:gd name="connsiteX14" fmla="*/ 1279580 w 6051269"/>
              <a:gd name="connsiteY14" fmla="*/ 3518041 h 5648288"/>
              <a:gd name="connsiteX15" fmla="*/ 1285737 w 6051269"/>
              <a:gd name="connsiteY15" fmla="*/ 3502939 h 5648288"/>
              <a:gd name="connsiteX16" fmla="*/ 412600 w 6051269"/>
              <a:gd name="connsiteY16" fmla="*/ 3731838 h 5648288"/>
              <a:gd name="connsiteX17" fmla="*/ 928577 w 6051269"/>
              <a:gd name="connsiteY17" fmla="*/ 2466210 h 5648288"/>
              <a:gd name="connsiteX18" fmla="*/ 273691 w 6051269"/>
              <a:gd name="connsiteY18" fmla="*/ 2637893 h 5648288"/>
              <a:gd name="connsiteX19" fmla="*/ 906254 w 6051269"/>
              <a:gd name="connsiteY19" fmla="*/ 1086296 h 56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51269" h="5648288">
                <a:moveTo>
                  <a:pt x="5049938" y="0"/>
                </a:moveTo>
                <a:lnTo>
                  <a:pt x="4760247" y="710575"/>
                </a:lnTo>
                <a:lnTo>
                  <a:pt x="6051269" y="372124"/>
                </a:lnTo>
                <a:lnTo>
                  <a:pt x="5614813" y="1442696"/>
                </a:lnTo>
                <a:lnTo>
                  <a:pt x="5851815" y="1380564"/>
                </a:lnTo>
                <a:lnTo>
                  <a:pt x="5219252" y="2932161"/>
                </a:lnTo>
                <a:lnTo>
                  <a:pt x="4572235" y="3101781"/>
                </a:lnTo>
                <a:lnTo>
                  <a:pt x="4340018" y="3671380"/>
                </a:lnTo>
                <a:lnTo>
                  <a:pt x="5426375" y="3386584"/>
                </a:lnTo>
                <a:lnTo>
                  <a:pt x="4977333" y="4488027"/>
                </a:lnTo>
                <a:lnTo>
                  <a:pt x="551507" y="5648288"/>
                </a:lnTo>
                <a:lnTo>
                  <a:pt x="804215" y="5028427"/>
                </a:lnTo>
                <a:lnTo>
                  <a:pt x="0" y="5239258"/>
                </a:lnTo>
                <a:lnTo>
                  <a:pt x="632563" y="3687661"/>
                </a:lnTo>
                <a:lnTo>
                  <a:pt x="1279580" y="3518041"/>
                </a:lnTo>
                <a:lnTo>
                  <a:pt x="1285737" y="3502939"/>
                </a:lnTo>
                <a:lnTo>
                  <a:pt x="412600" y="3731838"/>
                </a:lnTo>
                <a:lnTo>
                  <a:pt x="928577" y="2466210"/>
                </a:lnTo>
                <a:lnTo>
                  <a:pt x="273691" y="2637893"/>
                </a:lnTo>
                <a:lnTo>
                  <a:pt x="906254" y="1086296"/>
                </a:lnTo>
                <a:close/>
              </a:path>
            </a:pathLst>
          </a:custGeom>
          <a:solidFill>
            <a:schemeClr val="bg1">
              <a:lumMod val="75000"/>
            </a:schemeClr>
          </a:solidFill>
        </p:spPr>
        <p:txBody>
          <a:bodyPr wrap="square">
            <a:noAutofit/>
          </a:bodyPr>
          <a:lstStyle/>
          <a:p>
            <a:endParaRPr lang="en-GB"/>
          </a:p>
        </p:txBody>
      </p:sp>
    </p:spTree>
    <p:extLst>
      <p:ext uri="{BB962C8B-B14F-4D97-AF65-F5344CB8AC3E}">
        <p14:creationId xmlns:p14="http://schemas.microsoft.com/office/powerpoint/2010/main" val="2308742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11" name="Picture Placeholder 10"/>
          <p:cNvSpPr>
            <a:spLocks noGrp="1"/>
          </p:cNvSpPr>
          <p:nvPr>
            <p:ph type="pic" sz="quarter" idx="16"/>
          </p:nvPr>
        </p:nvSpPr>
        <p:spPr>
          <a:xfrm>
            <a:off x="6462982" y="273711"/>
            <a:ext cx="5410150" cy="6116855"/>
          </a:xfrm>
          <a:custGeom>
            <a:avLst/>
            <a:gdLst>
              <a:gd name="connsiteX0" fmla="*/ 1335667 w 5022369"/>
              <a:gd name="connsiteY0" fmla="*/ 0 h 5678420"/>
              <a:gd name="connsiteX1" fmla="*/ 2537996 w 5022369"/>
              <a:gd name="connsiteY1" fmla="*/ 0 h 5678420"/>
              <a:gd name="connsiteX2" fmla="*/ 2523693 w 5022369"/>
              <a:gd name="connsiteY2" fmla="*/ 187807 h 5678420"/>
              <a:gd name="connsiteX3" fmla="*/ 3339548 w 5022369"/>
              <a:gd name="connsiteY3" fmla="*/ 187807 h 5678420"/>
              <a:gd name="connsiteX4" fmla="*/ 3322181 w 5022369"/>
              <a:gd name="connsiteY4" fmla="*/ 415858 h 5678420"/>
              <a:gd name="connsiteX5" fmla="*/ 3811940 w 5022369"/>
              <a:gd name="connsiteY5" fmla="*/ 415858 h 5678420"/>
              <a:gd name="connsiteX6" fmla="*/ 3820040 w 5022369"/>
              <a:gd name="connsiteY6" fmla="*/ 309502 h 5678420"/>
              <a:gd name="connsiteX7" fmla="*/ 5022369 w 5022369"/>
              <a:gd name="connsiteY7" fmla="*/ 309502 h 5678420"/>
              <a:gd name="connsiteX8" fmla="*/ 4621593 w 5022369"/>
              <a:gd name="connsiteY8" fmla="*/ 5572064 h 5678420"/>
              <a:gd name="connsiteX9" fmla="*/ 3615086 w 5022369"/>
              <a:gd name="connsiteY9" fmla="*/ 5572064 h 5678420"/>
              <a:gd name="connsiteX10" fmla="*/ 3606986 w 5022369"/>
              <a:gd name="connsiteY10" fmla="*/ 5678420 h 5678420"/>
              <a:gd name="connsiteX11" fmla="*/ 2404657 w 5022369"/>
              <a:gd name="connsiteY11" fmla="*/ 5678420 h 5678420"/>
              <a:gd name="connsiteX12" fmla="*/ 2422025 w 5022369"/>
              <a:gd name="connsiteY12" fmla="*/ 5450369 h 5678420"/>
              <a:gd name="connsiteX13" fmla="*/ 1736443 w 5022369"/>
              <a:gd name="connsiteY13" fmla="*/ 5450369 h 5678420"/>
              <a:gd name="connsiteX14" fmla="*/ 1750745 w 5022369"/>
              <a:gd name="connsiteY14" fmla="*/ 5262562 h 5678420"/>
              <a:gd name="connsiteX15" fmla="*/ 1219668 w 5022369"/>
              <a:gd name="connsiteY15" fmla="*/ 5262562 h 5678420"/>
              <a:gd name="connsiteX16" fmla="*/ 1202329 w 5022369"/>
              <a:gd name="connsiteY16" fmla="*/ 5490240 h 5678420"/>
              <a:gd name="connsiteX17" fmla="*/ 0 w 5022369"/>
              <a:gd name="connsiteY17" fmla="*/ 5490240 h 5678420"/>
              <a:gd name="connsiteX18" fmla="*/ 400776 w 5022369"/>
              <a:gd name="connsiteY18" fmla="*/ 227678 h 5678420"/>
              <a:gd name="connsiteX19" fmla="*/ 1318328 w 5022369"/>
              <a:gd name="connsiteY19" fmla="*/ 227678 h 567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22369" h="5678420">
                <a:moveTo>
                  <a:pt x="1335667" y="0"/>
                </a:moveTo>
                <a:lnTo>
                  <a:pt x="2537996" y="0"/>
                </a:lnTo>
                <a:lnTo>
                  <a:pt x="2523693" y="187807"/>
                </a:lnTo>
                <a:lnTo>
                  <a:pt x="3339548" y="187807"/>
                </a:lnTo>
                <a:lnTo>
                  <a:pt x="3322181" y="415858"/>
                </a:lnTo>
                <a:lnTo>
                  <a:pt x="3811940" y="415858"/>
                </a:lnTo>
                <a:lnTo>
                  <a:pt x="3820040" y="309502"/>
                </a:lnTo>
                <a:lnTo>
                  <a:pt x="5022369" y="309502"/>
                </a:lnTo>
                <a:lnTo>
                  <a:pt x="4621593" y="5572064"/>
                </a:lnTo>
                <a:lnTo>
                  <a:pt x="3615086" y="5572064"/>
                </a:lnTo>
                <a:lnTo>
                  <a:pt x="3606986" y="5678420"/>
                </a:lnTo>
                <a:lnTo>
                  <a:pt x="2404657" y="5678420"/>
                </a:lnTo>
                <a:lnTo>
                  <a:pt x="2422025" y="5450369"/>
                </a:lnTo>
                <a:lnTo>
                  <a:pt x="1736443" y="5450369"/>
                </a:lnTo>
                <a:lnTo>
                  <a:pt x="1750745" y="5262562"/>
                </a:lnTo>
                <a:lnTo>
                  <a:pt x="1219668" y="5262562"/>
                </a:lnTo>
                <a:lnTo>
                  <a:pt x="1202329" y="5490240"/>
                </a:lnTo>
                <a:lnTo>
                  <a:pt x="0" y="5490240"/>
                </a:lnTo>
                <a:lnTo>
                  <a:pt x="400776" y="227678"/>
                </a:lnTo>
                <a:lnTo>
                  <a:pt x="1318328" y="227678"/>
                </a:lnTo>
                <a:close/>
              </a:path>
            </a:pathLst>
          </a:custGeom>
          <a:solidFill>
            <a:schemeClr val="bg1">
              <a:lumMod val="75000"/>
            </a:schemeClr>
          </a:solidFill>
        </p:spPr>
        <p:txBody>
          <a:bodyPr wrap="square">
            <a:noAutofit/>
          </a:bodyPr>
          <a:lstStyle/>
          <a:p>
            <a:endParaRPr lang="en-GB" dirty="0"/>
          </a:p>
        </p:txBody>
      </p:sp>
    </p:spTree>
    <p:extLst>
      <p:ext uri="{BB962C8B-B14F-4D97-AF65-F5344CB8AC3E}">
        <p14:creationId xmlns:p14="http://schemas.microsoft.com/office/powerpoint/2010/main" val="258771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18" name="Picture Placeholder 17"/>
          <p:cNvSpPr>
            <a:spLocks noGrp="1"/>
          </p:cNvSpPr>
          <p:nvPr>
            <p:ph type="pic" sz="quarter" idx="24"/>
          </p:nvPr>
        </p:nvSpPr>
        <p:spPr>
          <a:xfrm>
            <a:off x="633046" y="425216"/>
            <a:ext cx="5584873" cy="5863042"/>
          </a:xfrm>
          <a:custGeom>
            <a:avLst/>
            <a:gdLst>
              <a:gd name="connsiteX0" fmla="*/ 1664713 w 3428498"/>
              <a:gd name="connsiteY0" fmla="*/ 3197369 h 3599263"/>
              <a:gd name="connsiteX1" fmla="*/ 1844878 w 3428498"/>
              <a:gd name="connsiteY1" fmla="*/ 3359921 h 3599263"/>
              <a:gd name="connsiteX2" fmla="*/ 1844878 w 3428498"/>
              <a:gd name="connsiteY2" fmla="*/ 3197369 h 3599263"/>
              <a:gd name="connsiteX3" fmla="*/ 184714 w 3428498"/>
              <a:gd name="connsiteY3" fmla="*/ 1935222 h 3599263"/>
              <a:gd name="connsiteX4" fmla="*/ 418011 w 3428498"/>
              <a:gd name="connsiteY4" fmla="*/ 2145712 h 3599263"/>
              <a:gd name="connsiteX5" fmla="*/ 418011 w 3428498"/>
              <a:gd name="connsiteY5" fmla="*/ 1935222 h 3599263"/>
              <a:gd name="connsiteX6" fmla="*/ 1488216 w 3428498"/>
              <a:gd name="connsiteY6" fmla="*/ 1734275 h 3599263"/>
              <a:gd name="connsiteX7" fmla="*/ 1711235 w 3428498"/>
              <a:gd name="connsiteY7" fmla="*/ 1935491 h 3599263"/>
              <a:gd name="connsiteX8" fmla="*/ 1711235 w 3428498"/>
              <a:gd name="connsiteY8" fmla="*/ 1734275 h 3599263"/>
              <a:gd name="connsiteX9" fmla="*/ 1602712 w 3428498"/>
              <a:gd name="connsiteY9" fmla="*/ 0 h 3599263"/>
              <a:gd name="connsiteX10" fmla="*/ 3186332 w 3428498"/>
              <a:gd name="connsiteY10" fmla="*/ 1428803 h 3599263"/>
              <a:gd name="connsiteX11" fmla="*/ 2510843 w 3428498"/>
              <a:gd name="connsiteY11" fmla="*/ 1428803 h 3599263"/>
              <a:gd name="connsiteX12" fmla="*/ 3294855 w 3428498"/>
              <a:gd name="connsiteY12" fmla="*/ 2136169 h 3599263"/>
              <a:gd name="connsiteX13" fmla="*/ 2482361 w 3428498"/>
              <a:gd name="connsiteY13" fmla="*/ 2136169 h 3599263"/>
              <a:gd name="connsiteX14" fmla="*/ 3319975 w 3428498"/>
              <a:gd name="connsiteY14" fmla="*/ 2891897 h 3599263"/>
              <a:gd name="connsiteX15" fmla="*/ 2644486 w 3428498"/>
              <a:gd name="connsiteY15" fmla="*/ 2891897 h 3599263"/>
              <a:gd name="connsiteX16" fmla="*/ 3428498 w 3428498"/>
              <a:gd name="connsiteY16" fmla="*/ 3599263 h 3599263"/>
              <a:gd name="connsiteX17" fmla="*/ 2110154 w 3428498"/>
              <a:gd name="connsiteY17" fmla="*/ 3599263 h 3599263"/>
              <a:gd name="connsiteX18" fmla="*/ 1844878 w 3428498"/>
              <a:gd name="connsiteY18" fmla="*/ 3599263 h 3599263"/>
              <a:gd name="connsiteX19" fmla="*/ 526534 w 3428498"/>
              <a:gd name="connsiteY19" fmla="*/ 3599263 h 3599263"/>
              <a:gd name="connsiteX20" fmla="*/ 526534 w 3428498"/>
              <a:gd name="connsiteY20" fmla="*/ 3197369 h 3599263"/>
              <a:gd name="connsiteX21" fmla="*/ 0 w 3428498"/>
              <a:gd name="connsiteY21" fmla="*/ 3197369 h 3599263"/>
              <a:gd name="connsiteX22" fmla="*/ 0 w 3428498"/>
              <a:gd name="connsiteY22" fmla="*/ 1768566 h 3599263"/>
              <a:gd name="connsiteX23" fmla="*/ 46224 w 3428498"/>
              <a:gd name="connsiteY23" fmla="*/ 1810271 h 3599263"/>
              <a:gd name="connsiteX24" fmla="*/ 46224 w 3428498"/>
              <a:gd name="connsiteY24" fmla="*/ 506419 h 3599263"/>
              <a:gd name="connsiteX25" fmla="*/ 464235 w 3428498"/>
              <a:gd name="connsiteY25" fmla="*/ 883565 h 3599263"/>
              <a:gd name="connsiteX26" fmla="*/ 464235 w 3428498"/>
              <a:gd name="connsiteY26" fmla="*/ 200947 h 3599263"/>
              <a:gd name="connsiteX27" fmla="*/ 1184701 w 3428498"/>
              <a:gd name="connsiteY27" fmla="*/ 850980 h 3599263"/>
              <a:gd name="connsiteX28" fmla="*/ 1184701 w 3428498"/>
              <a:gd name="connsiteY28" fmla="*/ 305472 h 3599263"/>
              <a:gd name="connsiteX29" fmla="*/ 1602712 w 3428498"/>
              <a:gd name="connsiteY29" fmla="*/ 682618 h 359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8498" h="3599263">
                <a:moveTo>
                  <a:pt x="1664713" y="3197369"/>
                </a:moveTo>
                <a:lnTo>
                  <a:pt x="1844878" y="3359921"/>
                </a:lnTo>
                <a:lnTo>
                  <a:pt x="1844878" y="3197369"/>
                </a:lnTo>
                <a:close/>
                <a:moveTo>
                  <a:pt x="184714" y="1935222"/>
                </a:moveTo>
                <a:lnTo>
                  <a:pt x="418011" y="2145712"/>
                </a:lnTo>
                <a:lnTo>
                  <a:pt x="418011" y="1935222"/>
                </a:lnTo>
                <a:close/>
                <a:moveTo>
                  <a:pt x="1488216" y="1734275"/>
                </a:moveTo>
                <a:lnTo>
                  <a:pt x="1711235" y="1935491"/>
                </a:lnTo>
                <a:lnTo>
                  <a:pt x="1711235" y="1734275"/>
                </a:lnTo>
                <a:close/>
                <a:moveTo>
                  <a:pt x="1602712" y="0"/>
                </a:moveTo>
                <a:lnTo>
                  <a:pt x="3186332" y="1428803"/>
                </a:lnTo>
                <a:lnTo>
                  <a:pt x="2510843" y="1428803"/>
                </a:lnTo>
                <a:lnTo>
                  <a:pt x="3294855" y="2136169"/>
                </a:lnTo>
                <a:lnTo>
                  <a:pt x="2482361" y="2136169"/>
                </a:lnTo>
                <a:lnTo>
                  <a:pt x="3319975" y="2891897"/>
                </a:lnTo>
                <a:lnTo>
                  <a:pt x="2644486" y="2891897"/>
                </a:lnTo>
                <a:lnTo>
                  <a:pt x="3428498" y="3599263"/>
                </a:lnTo>
                <a:lnTo>
                  <a:pt x="2110154" y="3599263"/>
                </a:lnTo>
                <a:lnTo>
                  <a:pt x="1844878" y="3599263"/>
                </a:lnTo>
                <a:lnTo>
                  <a:pt x="526534" y="3599263"/>
                </a:lnTo>
                <a:lnTo>
                  <a:pt x="526534" y="3197369"/>
                </a:lnTo>
                <a:lnTo>
                  <a:pt x="0" y="3197369"/>
                </a:lnTo>
                <a:lnTo>
                  <a:pt x="0" y="1768566"/>
                </a:lnTo>
                <a:lnTo>
                  <a:pt x="46224" y="1810271"/>
                </a:lnTo>
                <a:lnTo>
                  <a:pt x="46224" y="506419"/>
                </a:lnTo>
                <a:lnTo>
                  <a:pt x="464235" y="883565"/>
                </a:lnTo>
                <a:lnTo>
                  <a:pt x="464235" y="200947"/>
                </a:lnTo>
                <a:lnTo>
                  <a:pt x="1184701" y="850980"/>
                </a:lnTo>
                <a:lnTo>
                  <a:pt x="1184701" y="305472"/>
                </a:lnTo>
                <a:lnTo>
                  <a:pt x="1602712" y="682618"/>
                </a:lnTo>
                <a:close/>
              </a:path>
            </a:pathLst>
          </a:custGeom>
          <a:solidFill>
            <a:schemeClr val="bg1">
              <a:lumMod val="75000"/>
            </a:schemeClr>
          </a:solidFill>
        </p:spPr>
        <p:txBody>
          <a:bodyPr wrap="square">
            <a:noAutofit/>
          </a:bodyPr>
          <a:lstStyle/>
          <a:p>
            <a:endParaRPr lang="en-GB" dirty="0"/>
          </a:p>
        </p:txBody>
      </p:sp>
    </p:spTree>
    <p:extLst>
      <p:ext uri="{BB962C8B-B14F-4D97-AF65-F5344CB8AC3E}">
        <p14:creationId xmlns:p14="http://schemas.microsoft.com/office/powerpoint/2010/main" val="2232931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5" name="Picture Placeholder 89"/>
          <p:cNvSpPr>
            <a:spLocks noGrp="1"/>
          </p:cNvSpPr>
          <p:nvPr>
            <p:ph type="pic" sz="quarter" idx="29"/>
          </p:nvPr>
        </p:nvSpPr>
        <p:spPr>
          <a:xfrm>
            <a:off x="1571643" y="1248823"/>
            <a:ext cx="3141034" cy="4360354"/>
          </a:xfrm>
          <a:custGeom>
            <a:avLst/>
            <a:gdLst/>
            <a:ahLst/>
            <a:cxnLst/>
            <a:rect l="l" t="t" r="r" b="b"/>
            <a:pathLst>
              <a:path w="853297" h="1184539">
                <a:moveTo>
                  <a:pt x="452065" y="0"/>
                </a:moveTo>
                <a:cubicBezTo>
                  <a:pt x="518820" y="146"/>
                  <a:pt x="584332" y="12986"/>
                  <a:pt x="648601" y="38520"/>
                </a:cubicBezTo>
                <a:cubicBezTo>
                  <a:pt x="712871" y="64054"/>
                  <a:pt x="770013" y="101406"/>
                  <a:pt x="820026" y="150576"/>
                </a:cubicBezTo>
                <a:lnTo>
                  <a:pt x="690441" y="313527"/>
                </a:lnTo>
                <a:cubicBezTo>
                  <a:pt x="653265" y="284418"/>
                  <a:pt x="615524" y="261992"/>
                  <a:pt x="577218" y="246250"/>
                </a:cubicBezTo>
                <a:cubicBezTo>
                  <a:pt x="538911" y="230507"/>
                  <a:pt x="497194" y="222544"/>
                  <a:pt x="452065" y="222361"/>
                </a:cubicBezTo>
                <a:cubicBezTo>
                  <a:pt x="407631" y="222617"/>
                  <a:pt x="372406" y="231749"/>
                  <a:pt x="346389" y="249756"/>
                </a:cubicBezTo>
                <a:cubicBezTo>
                  <a:pt x="320371" y="267763"/>
                  <a:pt x="307070" y="293111"/>
                  <a:pt x="306486" y="325799"/>
                </a:cubicBezTo>
                <a:cubicBezTo>
                  <a:pt x="307546" y="359583"/>
                  <a:pt x="324281" y="385807"/>
                  <a:pt x="356693" y="404470"/>
                </a:cubicBezTo>
                <a:cubicBezTo>
                  <a:pt x="389105" y="423133"/>
                  <a:pt x="430835" y="441906"/>
                  <a:pt x="481882" y="460789"/>
                </a:cubicBezTo>
                <a:lnTo>
                  <a:pt x="627399" y="520394"/>
                </a:lnTo>
                <a:cubicBezTo>
                  <a:pt x="697336" y="547787"/>
                  <a:pt x="752278" y="586355"/>
                  <a:pt x="792226" y="636100"/>
                </a:cubicBezTo>
                <a:cubicBezTo>
                  <a:pt x="832174" y="685844"/>
                  <a:pt x="852531" y="750709"/>
                  <a:pt x="853297" y="830695"/>
                </a:cubicBezTo>
                <a:cubicBezTo>
                  <a:pt x="852390" y="928241"/>
                  <a:pt x="814803" y="1010873"/>
                  <a:pt x="740534" y="1078590"/>
                </a:cubicBezTo>
                <a:cubicBezTo>
                  <a:pt x="666265" y="1146308"/>
                  <a:pt x="560754" y="1181624"/>
                  <a:pt x="424001" y="1184539"/>
                </a:cubicBezTo>
                <a:cubicBezTo>
                  <a:pt x="348467" y="1184466"/>
                  <a:pt x="273841" y="1170605"/>
                  <a:pt x="200124" y="1142956"/>
                </a:cubicBezTo>
                <a:cubicBezTo>
                  <a:pt x="126407" y="1115307"/>
                  <a:pt x="59699" y="1074308"/>
                  <a:pt x="0" y="1019958"/>
                </a:cubicBezTo>
                <a:lnTo>
                  <a:pt x="148884" y="842966"/>
                </a:lnTo>
                <a:cubicBezTo>
                  <a:pt x="189888" y="878613"/>
                  <a:pt x="234848" y="907247"/>
                  <a:pt x="283763" y="928869"/>
                </a:cubicBezTo>
                <a:cubicBezTo>
                  <a:pt x="332678" y="950490"/>
                  <a:pt x="381178" y="961593"/>
                  <a:pt x="429263" y="962178"/>
                </a:cubicBezTo>
                <a:cubicBezTo>
                  <a:pt x="482723" y="961849"/>
                  <a:pt x="522698" y="951988"/>
                  <a:pt x="549190" y="932594"/>
                </a:cubicBezTo>
                <a:cubicBezTo>
                  <a:pt x="575682" y="913200"/>
                  <a:pt x="588910" y="886246"/>
                  <a:pt x="588874" y="851732"/>
                </a:cubicBezTo>
                <a:cubicBezTo>
                  <a:pt x="588252" y="817218"/>
                  <a:pt x="573271" y="790702"/>
                  <a:pt x="543928" y="772185"/>
                </a:cubicBezTo>
                <a:cubicBezTo>
                  <a:pt x="514586" y="753667"/>
                  <a:pt x="474611" y="734602"/>
                  <a:pt x="424001" y="714990"/>
                </a:cubicBezTo>
                <a:lnTo>
                  <a:pt x="276717" y="651878"/>
                </a:lnTo>
                <a:cubicBezTo>
                  <a:pt x="214989" y="628576"/>
                  <a:pt x="161580" y="591468"/>
                  <a:pt x="116488" y="540555"/>
                </a:cubicBezTo>
                <a:cubicBezTo>
                  <a:pt x="71397" y="489642"/>
                  <a:pt x="47756" y="422732"/>
                  <a:pt x="45568" y="339824"/>
                </a:cubicBezTo>
                <a:cubicBezTo>
                  <a:pt x="47715" y="242869"/>
                  <a:pt x="85885" y="162575"/>
                  <a:pt x="160077" y="98944"/>
                </a:cubicBezTo>
                <a:cubicBezTo>
                  <a:pt x="234269" y="35313"/>
                  <a:pt x="331598" y="2331"/>
                  <a:pt x="452065" y="0"/>
                </a:cubicBezTo>
                <a:close/>
              </a:path>
            </a:pathLst>
          </a:custGeom>
          <a:solidFill>
            <a:schemeClr val="bg1">
              <a:lumMod val="75000"/>
            </a:schemeClr>
          </a:solidFill>
        </p:spPr>
        <p:txBody>
          <a:bodyPr wrap="square">
            <a:noAutofit/>
          </a:bodyPr>
          <a:lstStyle/>
          <a:p>
            <a:endParaRPr lang="en-GB" dirty="0"/>
          </a:p>
        </p:txBody>
      </p:sp>
    </p:spTree>
    <p:extLst>
      <p:ext uri="{BB962C8B-B14F-4D97-AF65-F5344CB8AC3E}">
        <p14:creationId xmlns:p14="http://schemas.microsoft.com/office/powerpoint/2010/main" val="1662760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105"/>
          <p:cNvSpPr>
            <a:spLocks noGrp="1"/>
          </p:cNvSpPr>
          <p:nvPr>
            <p:ph type="pic" sz="quarter" idx="33"/>
          </p:nvPr>
        </p:nvSpPr>
        <p:spPr>
          <a:xfrm>
            <a:off x="775683" y="1424156"/>
            <a:ext cx="4833921" cy="4009688"/>
          </a:xfrm>
          <a:custGeom>
            <a:avLst/>
            <a:gdLst/>
            <a:ahLst/>
            <a:cxnLst/>
            <a:rect l="l" t="t" r="r" b="b"/>
            <a:pathLst>
              <a:path w="1377325" h="1142477">
                <a:moveTo>
                  <a:pt x="0" y="0"/>
                </a:moveTo>
                <a:lnTo>
                  <a:pt x="264602" y="0"/>
                </a:lnTo>
                <a:lnTo>
                  <a:pt x="343458" y="534543"/>
                </a:lnTo>
                <a:cubicBezTo>
                  <a:pt x="359229" y="654012"/>
                  <a:pt x="375000" y="774357"/>
                  <a:pt x="390771" y="895579"/>
                </a:cubicBezTo>
                <a:lnTo>
                  <a:pt x="397780" y="895579"/>
                </a:lnTo>
                <a:cubicBezTo>
                  <a:pt x="419100" y="774357"/>
                  <a:pt x="441296" y="654012"/>
                  <a:pt x="464369" y="534543"/>
                </a:cubicBezTo>
                <a:lnTo>
                  <a:pt x="587032" y="0"/>
                </a:lnTo>
                <a:lnTo>
                  <a:pt x="806074" y="0"/>
                </a:lnTo>
                <a:lnTo>
                  <a:pt x="930489" y="534543"/>
                </a:lnTo>
                <a:cubicBezTo>
                  <a:pt x="941879" y="592525"/>
                  <a:pt x="953269" y="651821"/>
                  <a:pt x="964660" y="712432"/>
                </a:cubicBezTo>
                <a:cubicBezTo>
                  <a:pt x="976050" y="773043"/>
                  <a:pt x="987440" y="834092"/>
                  <a:pt x="998830" y="895579"/>
                </a:cubicBezTo>
                <a:lnTo>
                  <a:pt x="1005839" y="895579"/>
                </a:lnTo>
                <a:cubicBezTo>
                  <a:pt x="1020150" y="772605"/>
                  <a:pt x="1035337" y="652259"/>
                  <a:pt x="1051400" y="534543"/>
                </a:cubicBezTo>
                <a:lnTo>
                  <a:pt x="1130255" y="0"/>
                </a:lnTo>
                <a:lnTo>
                  <a:pt x="1377325" y="0"/>
                </a:lnTo>
                <a:lnTo>
                  <a:pt x="1174063" y="1142477"/>
                </a:lnTo>
                <a:lnTo>
                  <a:pt x="849882" y="1142477"/>
                </a:lnTo>
                <a:lnTo>
                  <a:pt x="737733" y="623926"/>
                </a:lnTo>
                <a:cubicBezTo>
                  <a:pt x="728934" y="579819"/>
                  <a:pt x="720684" y="535273"/>
                  <a:pt x="712981" y="490290"/>
                </a:cubicBezTo>
                <a:cubicBezTo>
                  <a:pt x="705278" y="445307"/>
                  <a:pt x="698342" y="401638"/>
                  <a:pt x="692172" y="359283"/>
                </a:cubicBezTo>
                <a:lnTo>
                  <a:pt x="685163" y="359283"/>
                </a:lnTo>
                <a:cubicBezTo>
                  <a:pt x="678226" y="401638"/>
                  <a:pt x="671071" y="445307"/>
                  <a:pt x="663696" y="490290"/>
                </a:cubicBezTo>
                <a:cubicBezTo>
                  <a:pt x="656322" y="535273"/>
                  <a:pt x="648291" y="579819"/>
                  <a:pt x="639602" y="623926"/>
                </a:cubicBezTo>
                <a:lnTo>
                  <a:pt x="530957" y="1142477"/>
                </a:lnTo>
                <a:lnTo>
                  <a:pt x="212032" y="1142477"/>
                </a:lnTo>
                <a:close/>
              </a:path>
            </a:pathLst>
          </a:custGeom>
          <a:solidFill>
            <a:schemeClr val="bg1">
              <a:lumMod val="75000"/>
            </a:schemeClr>
          </a:solidFill>
        </p:spPr>
        <p:txBody>
          <a:bodyPr wrap="square">
            <a:noAutofit/>
          </a:bodyPr>
          <a:lstStyle/>
          <a:p>
            <a:endParaRPr lang="en-GB"/>
          </a:p>
        </p:txBody>
      </p:sp>
    </p:spTree>
    <p:extLst>
      <p:ext uri="{BB962C8B-B14F-4D97-AF65-F5344CB8AC3E}">
        <p14:creationId xmlns:p14="http://schemas.microsoft.com/office/powerpoint/2010/main" val="2868033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73"/>
          <p:cNvSpPr>
            <a:spLocks noGrp="1"/>
          </p:cNvSpPr>
          <p:nvPr>
            <p:ph type="pic" sz="quarter" idx="25"/>
          </p:nvPr>
        </p:nvSpPr>
        <p:spPr>
          <a:xfrm>
            <a:off x="834887" y="1061815"/>
            <a:ext cx="4298609" cy="4734370"/>
          </a:xfrm>
          <a:custGeom>
            <a:avLst/>
            <a:gdLst/>
            <a:ahLst/>
            <a:cxnLst/>
            <a:rect l="l" t="t" r="r" b="b"/>
            <a:pathLst>
              <a:path w="1037321" h="1184539">
                <a:moveTo>
                  <a:pt x="518660" y="222361"/>
                </a:moveTo>
                <a:cubicBezTo>
                  <a:pt x="440563" y="223311"/>
                  <a:pt x="378903" y="255598"/>
                  <a:pt x="333682" y="319223"/>
                </a:cubicBezTo>
                <a:cubicBezTo>
                  <a:pt x="288460" y="382847"/>
                  <a:pt x="265374" y="472111"/>
                  <a:pt x="264424" y="587013"/>
                </a:cubicBezTo>
                <a:cubicBezTo>
                  <a:pt x="265374" y="703119"/>
                  <a:pt x="288460" y="794354"/>
                  <a:pt x="333682" y="860717"/>
                </a:cubicBezTo>
                <a:cubicBezTo>
                  <a:pt x="378903" y="927079"/>
                  <a:pt x="440563" y="960899"/>
                  <a:pt x="518660" y="962178"/>
                </a:cubicBezTo>
                <a:cubicBezTo>
                  <a:pt x="597524" y="960899"/>
                  <a:pt x="659403" y="927079"/>
                  <a:pt x="704297" y="860717"/>
                </a:cubicBezTo>
                <a:cubicBezTo>
                  <a:pt x="749190" y="794354"/>
                  <a:pt x="772057" y="703119"/>
                  <a:pt x="772897" y="587013"/>
                </a:cubicBezTo>
                <a:cubicBezTo>
                  <a:pt x="772057" y="472111"/>
                  <a:pt x="749190" y="382847"/>
                  <a:pt x="704297" y="319223"/>
                </a:cubicBezTo>
                <a:cubicBezTo>
                  <a:pt x="659403" y="255598"/>
                  <a:pt x="597524" y="223311"/>
                  <a:pt x="518660" y="222361"/>
                </a:cubicBezTo>
                <a:close/>
                <a:moveTo>
                  <a:pt x="518660" y="0"/>
                </a:moveTo>
                <a:cubicBezTo>
                  <a:pt x="675250" y="1230"/>
                  <a:pt x="800259" y="52609"/>
                  <a:pt x="893687" y="154136"/>
                </a:cubicBezTo>
                <a:cubicBezTo>
                  <a:pt x="987115" y="255662"/>
                  <a:pt x="1034993" y="399955"/>
                  <a:pt x="1037321" y="587013"/>
                </a:cubicBezTo>
                <a:cubicBezTo>
                  <a:pt x="1034993" y="775277"/>
                  <a:pt x="987115" y="921541"/>
                  <a:pt x="893687" y="1025805"/>
                </a:cubicBezTo>
                <a:cubicBezTo>
                  <a:pt x="800259" y="1130069"/>
                  <a:pt x="675250" y="1182980"/>
                  <a:pt x="518660" y="1184539"/>
                </a:cubicBezTo>
                <a:cubicBezTo>
                  <a:pt x="362838" y="1182980"/>
                  <a:pt x="238048" y="1130069"/>
                  <a:pt x="144292" y="1025805"/>
                </a:cubicBezTo>
                <a:cubicBezTo>
                  <a:pt x="50535" y="921541"/>
                  <a:pt x="2438" y="775277"/>
                  <a:pt x="0" y="587013"/>
                </a:cubicBezTo>
                <a:cubicBezTo>
                  <a:pt x="2438" y="399189"/>
                  <a:pt x="50535" y="254678"/>
                  <a:pt x="144292" y="153479"/>
                </a:cubicBezTo>
                <a:cubicBezTo>
                  <a:pt x="238048" y="52281"/>
                  <a:pt x="362837" y="1121"/>
                  <a:pt x="518660" y="0"/>
                </a:cubicBezTo>
                <a:close/>
              </a:path>
            </a:pathLst>
          </a:custGeom>
          <a:solidFill>
            <a:schemeClr val="bg1">
              <a:lumMod val="75000"/>
            </a:schemeClr>
          </a:solidFill>
        </p:spPr>
        <p:txBody>
          <a:bodyPr wrap="square">
            <a:noAutofit/>
          </a:bodyPr>
          <a:lstStyle/>
          <a:p>
            <a:endParaRPr lang="en-GB"/>
          </a:p>
        </p:txBody>
      </p:sp>
    </p:spTree>
    <p:extLst>
      <p:ext uri="{BB962C8B-B14F-4D97-AF65-F5344CB8AC3E}">
        <p14:creationId xmlns:p14="http://schemas.microsoft.com/office/powerpoint/2010/main" val="303538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0" y="0"/>
            <a:ext cx="12192000" cy="3403600"/>
          </a:xfrm>
          <a:prstGeom prst="rect">
            <a:avLst/>
          </a:prstGeom>
          <a:solidFill>
            <a:schemeClr val="bg1">
              <a:lumMod val="85000"/>
            </a:schemeClr>
          </a:solidFill>
        </p:spPr>
        <p:txBody>
          <a:bodyPr/>
          <a:lstStyle/>
          <a:p>
            <a:endParaRPr lang="en-GB"/>
          </a:p>
        </p:txBody>
      </p:sp>
    </p:spTree>
    <p:extLst>
      <p:ext uri="{BB962C8B-B14F-4D97-AF65-F5344CB8AC3E}">
        <p14:creationId xmlns:p14="http://schemas.microsoft.com/office/powerpoint/2010/main" val="1266200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93"/>
          <p:cNvSpPr>
            <a:spLocks noGrp="1"/>
          </p:cNvSpPr>
          <p:nvPr>
            <p:ph type="pic" sz="quarter" idx="30"/>
          </p:nvPr>
        </p:nvSpPr>
        <p:spPr>
          <a:xfrm>
            <a:off x="1254541" y="1259873"/>
            <a:ext cx="3366617" cy="4338254"/>
          </a:xfrm>
          <a:custGeom>
            <a:avLst/>
            <a:gdLst/>
            <a:ahLst/>
            <a:cxnLst/>
            <a:rect l="l" t="t" r="r" b="b"/>
            <a:pathLst>
              <a:path w="886597" h="1142477">
                <a:moveTo>
                  <a:pt x="0" y="0"/>
                </a:moveTo>
                <a:lnTo>
                  <a:pt x="886597" y="0"/>
                </a:lnTo>
                <a:lnTo>
                  <a:pt x="886597" y="217104"/>
                </a:lnTo>
                <a:lnTo>
                  <a:pt x="572881" y="217104"/>
                </a:lnTo>
                <a:lnTo>
                  <a:pt x="572881" y="1142477"/>
                </a:lnTo>
                <a:lnTo>
                  <a:pt x="315468" y="1142477"/>
                </a:lnTo>
                <a:lnTo>
                  <a:pt x="315468" y="217104"/>
                </a:lnTo>
                <a:lnTo>
                  <a:pt x="0" y="217104"/>
                </a:lnTo>
                <a:close/>
              </a:path>
            </a:pathLst>
          </a:custGeom>
          <a:solidFill>
            <a:schemeClr val="bg1">
              <a:lumMod val="75000"/>
            </a:schemeClr>
          </a:solidFill>
        </p:spPr>
        <p:txBody>
          <a:bodyPr wrap="square">
            <a:noAutofit/>
          </a:bodyPr>
          <a:lstStyle/>
          <a:p>
            <a:endParaRPr lang="en-GB"/>
          </a:p>
        </p:txBody>
      </p:sp>
    </p:spTree>
    <p:extLst>
      <p:ext uri="{BB962C8B-B14F-4D97-AF65-F5344CB8AC3E}">
        <p14:creationId xmlns:p14="http://schemas.microsoft.com/office/powerpoint/2010/main" val="3876531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5" name="Picture Placeholder 7"/>
          <p:cNvSpPr>
            <a:spLocks noGrp="1"/>
          </p:cNvSpPr>
          <p:nvPr>
            <p:ph type="pic" sz="quarter" idx="15"/>
          </p:nvPr>
        </p:nvSpPr>
        <p:spPr>
          <a:xfrm>
            <a:off x="5117580" y="4044739"/>
            <a:ext cx="7469239" cy="2989248"/>
          </a:xfrm>
          <a:custGeom>
            <a:avLst/>
            <a:gdLst>
              <a:gd name="connsiteX0" fmla="*/ 8602136 w 9834057"/>
              <a:gd name="connsiteY0" fmla="*/ 2103578 h 3935667"/>
              <a:gd name="connsiteX1" fmla="*/ 8444199 w 9834057"/>
              <a:gd name="connsiteY1" fmla="*/ 2117936 h 3935667"/>
              <a:gd name="connsiteX2" fmla="*/ 8292003 w 9834057"/>
              <a:gd name="connsiteY2" fmla="*/ 2158139 h 3935667"/>
              <a:gd name="connsiteX3" fmla="*/ 8148420 w 9834057"/>
              <a:gd name="connsiteY3" fmla="*/ 2219879 h 3935667"/>
              <a:gd name="connsiteX4" fmla="*/ 8019197 w 9834057"/>
              <a:gd name="connsiteY4" fmla="*/ 2295977 h 3935667"/>
              <a:gd name="connsiteX5" fmla="*/ 8053659 w 9834057"/>
              <a:gd name="connsiteY5" fmla="*/ 2808559 h 3935667"/>
              <a:gd name="connsiteX6" fmla="*/ 8155600 w 9834057"/>
              <a:gd name="connsiteY6" fmla="*/ 3134486 h 3935667"/>
              <a:gd name="connsiteX7" fmla="*/ 8325026 w 9834057"/>
              <a:gd name="connsiteY7" fmla="*/ 3305348 h 3935667"/>
              <a:gd name="connsiteX8" fmla="*/ 8561933 w 9834057"/>
              <a:gd name="connsiteY8" fmla="*/ 3355600 h 3935667"/>
              <a:gd name="connsiteX9" fmla="*/ 8793099 w 9834057"/>
              <a:gd name="connsiteY9" fmla="*/ 3306784 h 3935667"/>
              <a:gd name="connsiteX10" fmla="*/ 8958217 w 9834057"/>
              <a:gd name="connsiteY10" fmla="*/ 3168945 h 3935667"/>
              <a:gd name="connsiteX11" fmla="*/ 9058722 w 9834057"/>
              <a:gd name="connsiteY11" fmla="*/ 2960755 h 3935667"/>
              <a:gd name="connsiteX12" fmla="*/ 9093181 w 9834057"/>
              <a:gd name="connsiteY12" fmla="*/ 2700874 h 3935667"/>
              <a:gd name="connsiteX13" fmla="*/ 9067338 w 9834057"/>
              <a:gd name="connsiteY13" fmla="*/ 2443865 h 3935667"/>
              <a:gd name="connsiteX14" fmla="*/ 8984060 w 9834057"/>
              <a:gd name="connsiteY14" fmla="*/ 2257210 h 3935667"/>
              <a:gd name="connsiteX15" fmla="*/ 8831864 w 9834057"/>
              <a:gd name="connsiteY15" fmla="*/ 2142345 h 3935667"/>
              <a:gd name="connsiteX16" fmla="*/ 8602136 w 9834057"/>
              <a:gd name="connsiteY16" fmla="*/ 2103578 h 3935667"/>
              <a:gd name="connsiteX17" fmla="*/ 3837245 w 9834057"/>
              <a:gd name="connsiteY17" fmla="*/ 597297 h 3935667"/>
              <a:gd name="connsiteX18" fmla="*/ 3557263 w 9834057"/>
              <a:gd name="connsiteY18" fmla="*/ 679136 h 3935667"/>
              <a:gd name="connsiteX19" fmla="*/ 3382096 w 9834057"/>
              <a:gd name="connsiteY19" fmla="*/ 924660 h 3935667"/>
              <a:gd name="connsiteX20" fmla="*/ 3291640 w 9834057"/>
              <a:gd name="connsiteY20" fmla="*/ 1332429 h 3935667"/>
              <a:gd name="connsiteX21" fmla="*/ 3265795 w 9834057"/>
              <a:gd name="connsiteY21" fmla="*/ 1901008 h 3935667"/>
              <a:gd name="connsiteX22" fmla="*/ 3297382 w 9834057"/>
              <a:gd name="connsiteY22" fmla="*/ 2557173 h 3935667"/>
              <a:gd name="connsiteX23" fmla="*/ 3396453 w 9834057"/>
              <a:gd name="connsiteY23" fmla="*/ 2970684 h 3935667"/>
              <a:gd name="connsiteX24" fmla="*/ 3570184 w 9834057"/>
              <a:gd name="connsiteY24" fmla="*/ 3186057 h 3935667"/>
              <a:gd name="connsiteX25" fmla="*/ 3825760 w 9834057"/>
              <a:gd name="connsiteY25" fmla="*/ 3247795 h 3935667"/>
              <a:gd name="connsiteX26" fmla="*/ 4023900 w 9834057"/>
              <a:gd name="connsiteY26" fmla="*/ 3211900 h 3935667"/>
              <a:gd name="connsiteX27" fmla="*/ 4174661 w 9834057"/>
              <a:gd name="connsiteY27" fmla="*/ 3104214 h 3935667"/>
              <a:gd name="connsiteX28" fmla="*/ 4282346 w 9834057"/>
              <a:gd name="connsiteY28" fmla="*/ 2923303 h 3935667"/>
              <a:gd name="connsiteX29" fmla="*/ 4352700 w 9834057"/>
              <a:gd name="connsiteY29" fmla="*/ 2670600 h 3935667"/>
              <a:gd name="connsiteX30" fmla="*/ 4390031 w 9834057"/>
              <a:gd name="connsiteY30" fmla="*/ 2346108 h 3935667"/>
              <a:gd name="connsiteX31" fmla="*/ 4400080 w 9834057"/>
              <a:gd name="connsiteY31" fmla="*/ 1946955 h 3935667"/>
              <a:gd name="connsiteX32" fmla="*/ 4385723 w 9834057"/>
              <a:gd name="connsiteY32" fmla="*/ 1480317 h 3935667"/>
              <a:gd name="connsiteX33" fmla="*/ 4341214 w 9834057"/>
              <a:gd name="connsiteY33" fmla="*/ 1128545 h 3935667"/>
              <a:gd name="connsiteX34" fmla="*/ 4266552 w 9834057"/>
              <a:gd name="connsiteY34" fmla="*/ 875843 h 3935667"/>
              <a:gd name="connsiteX35" fmla="*/ 4158867 w 9834057"/>
              <a:gd name="connsiteY35" fmla="*/ 710726 h 3935667"/>
              <a:gd name="connsiteX36" fmla="*/ 4015284 w 9834057"/>
              <a:gd name="connsiteY36" fmla="*/ 623140 h 3935667"/>
              <a:gd name="connsiteX37" fmla="*/ 3837245 w 9834057"/>
              <a:gd name="connsiteY37" fmla="*/ 597297 h 3935667"/>
              <a:gd name="connsiteX38" fmla="*/ 6040126 w 9834057"/>
              <a:gd name="connsiteY38" fmla="*/ 114225 h 3935667"/>
              <a:gd name="connsiteX39" fmla="*/ 6674739 w 9834057"/>
              <a:gd name="connsiteY39" fmla="*/ 114225 h 3935667"/>
              <a:gd name="connsiteX40" fmla="*/ 6674739 w 9834057"/>
              <a:gd name="connsiteY40" fmla="*/ 3148852 h 3935667"/>
              <a:gd name="connsiteX41" fmla="*/ 7374585 w 9834057"/>
              <a:gd name="connsiteY41" fmla="*/ 3148852 h 3935667"/>
              <a:gd name="connsiteX42" fmla="*/ 7374585 w 9834057"/>
              <a:gd name="connsiteY42" fmla="*/ 3847963 h 3935667"/>
              <a:gd name="connsiteX43" fmla="*/ 4999372 w 9834057"/>
              <a:gd name="connsiteY43" fmla="*/ 3847963 h 3935667"/>
              <a:gd name="connsiteX44" fmla="*/ 4999372 w 9834057"/>
              <a:gd name="connsiteY44" fmla="*/ 3148852 h 3935667"/>
              <a:gd name="connsiteX45" fmla="*/ 5810960 w 9834057"/>
              <a:gd name="connsiteY45" fmla="*/ 3148852 h 3935667"/>
              <a:gd name="connsiteX46" fmla="*/ 5810960 w 9834057"/>
              <a:gd name="connsiteY46" fmla="*/ 989766 h 3935667"/>
              <a:gd name="connsiteX47" fmla="*/ 5111113 w 9834057"/>
              <a:gd name="connsiteY47" fmla="*/ 989766 h 3935667"/>
              <a:gd name="connsiteX48" fmla="*/ 5111113 w 9834057"/>
              <a:gd name="connsiteY48" fmla="*/ 455040 h 3935667"/>
              <a:gd name="connsiteX49" fmla="*/ 5628621 w 9834057"/>
              <a:gd name="connsiteY49" fmla="*/ 315481 h 3935667"/>
              <a:gd name="connsiteX50" fmla="*/ 6040126 w 9834057"/>
              <a:gd name="connsiteY50" fmla="*/ 114225 h 3935667"/>
              <a:gd name="connsiteX51" fmla="*/ 8863453 w 9834057"/>
              <a:gd name="connsiteY51" fmla="*/ 90578 h 3935667"/>
              <a:gd name="connsiteX52" fmla="*/ 9083131 w 9834057"/>
              <a:gd name="connsiteY52" fmla="*/ 103500 h 3935667"/>
              <a:gd name="connsiteX53" fmla="*/ 9288452 w 9834057"/>
              <a:gd name="connsiteY53" fmla="*/ 136522 h 3935667"/>
              <a:gd name="connsiteX54" fmla="*/ 9449261 w 9834057"/>
              <a:gd name="connsiteY54" fmla="*/ 182470 h 3935667"/>
              <a:gd name="connsiteX55" fmla="*/ 9536845 w 9834057"/>
              <a:gd name="connsiteY55" fmla="*/ 226978 h 3935667"/>
              <a:gd name="connsiteX56" fmla="*/ 9569868 w 9834057"/>
              <a:gd name="connsiteY56" fmla="*/ 268617 h 3935667"/>
              <a:gd name="connsiteX57" fmla="*/ 9588533 w 9834057"/>
              <a:gd name="connsiteY57" fmla="*/ 318870 h 3935667"/>
              <a:gd name="connsiteX58" fmla="*/ 9598585 w 9834057"/>
              <a:gd name="connsiteY58" fmla="*/ 386354 h 3935667"/>
              <a:gd name="connsiteX59" fmla="*/ 9601457 w 9834057"/>
              <a:gd name="connsiteY59" fmla="*/ 483990 h 3935667"/>
              <a:gd name="connsiteX60" fmla="*/ 9597149 w 9834057"/>
              <a:gd name="connsiteY60" fmla="*/ 631875 h 3935667"/>
              <a:gd name="connsiteX61" fmla="*/ 9581356 w 9834057"/>
              <a:gd name="connsiteY61" fmla="*/ 723767 h 3935667"/>
              <a:gd name="connsiteX62" fmla="*/ 9549769 w 9834057"/>
              <a:gd name="connsiteY62" fmla="*/ 771150 h 3935667"/>
              <a:gd name="connsiteX63" fmla="*/ 9500950 w 9834057"/>
              <a:gd name="connsiteY63" fmla="*/ 785507 h 3935667"/>
              <a:gd name="connsiteX64" fmla="*/ 9411931 w 9834057"/>
              <a:gd name="connsiteY64" fmla="*/ 766842 h 3935667"/>
              <a:gd name="connsiteX65" fmla="*/ 9279836 w 9834057"/>
              <a:gd name="connsiteY65" fmla="*/ 725203 h 3935667"/>
              <a:gd name="connsiteX66" fmla="*/ 9097489 w 9834057"/>
              <a:gd name="connsiteY66" fmla="*/ 685002 h 3935667"/>
              <a:gd name="connsiteX67" fmla="*/ 8854837 w 9834057"/>
              <a:gd name="connsiteY67" fmla="*/ 667770 h 3935667"/>
              <a:gd name="connsiteX68" fmla="*/ 8461428 w 9834057"/>
              <a:gd name="connsiteY68" fmla="*/ 753920 h 3935667"/>
              <a:gd name="connsiteX69" fmla="*/ 8200111 w 9834057"/>
              <a:gd name="connsiteY69" fmla="*/ 987956 h 3935667"/>
              <a:gd name="connsiteX70" fmla="*/ 8053659 w 9834057"/>
              <a:gd name="connsiteY70" fmla="*/ 1331115 h 3935667"/>
              <a:gd name="connsiteX71" fmla="*/ 8004840 w 9834057"/>
              <a:gd name="connsiteY71" fmla="*/ 1744625 h 3935667"/>
              <a:gd name="connsiteX72" fmla="*/ 8149856 w 9834057"/>
              <a:gd name="connsiteY72" fmla="*/ 1664219 h 3935667"/>
              <a:gd name="connsiteX73" fmla="*/ 8327898 w 9834057"/>
              <a:gd name="connsiteY73" fmla="*/ 1595301 h 3935667"/>
              <a:gd name="connsiteX74" fmla="*/ 8536090 w 9834057"/>
              <a:gd name="connsiteY74" fmla="*/ 1547921 h 3935667"/>
              <a:gd name="connsiteX75" fmla="*/ 8774434 w 9834057"/>
              <a:gd name="connsiteY75" fmla="*/ 1529256 h 3935667"/>
              <a:gd name="connsiteX76" fmla="*/ 9256862 w 9834057"/>
              <a:gd name="connsiteY76" fmla="*/ 1606790 h 3935667"/>
              <a:gd name="connsiteX77" fmla="*/ 9585664 w 9834057"/>
              <a:gd name="connsiteY77" fmla="*/ 1827904 h 3935667"/>
              <a:gd name="connsiteX78" fmla="*/ 9773753 w 9834057"/>
              <a:gd name="connsiteY78" fmla="*/ 2175368 h 3935667"/>
              <a:gd name="connsiteX79" fmla="*/ 9834057 w 9834057"/>
              <a:gd name="connsiteY79" fmla="*/ 2629084 h 3935667"/>
              <a:gd name="connsiteX80" fmla="*/ 9747909 w 9834057"/>
              <a:gd name="connsiteY80" fmla="*/ 3150280 h 3935667"/>
              <a:gd name="connsiteX81" fmla="*/ 9495206 w 9834057"/>
              <a:gd name="connsiteY81" fmla="*/ 3563793 h 3935667"/>
              <a:gd name="connsiteX82" fmla="*/ 9084567 w 9834057"/>
              <a:gd name="connsiteY82" fmla="*/ 3836595 h 3935667"/>
              <a:gd name="connsiteX83" fmla="*/ 8521730 w 9834057"/>
              <a:gd name="connsiteY83" fmla="*/ 3935667 h 3935667"/>
              <a:gd name="connsiteX84" fmla="*/ 8070889 w 9834057"/>
              <a:gd name="connsiteY84" fmla="*/ 3876799 h 3935667"/>
              <a:gd name="connsiteX85" fmla="*/ 7737782 w 9834057"/>
              <a:gd name="connsiteY85" fmla="*/ 3707373 h 3935667"/>
              <a:gd name="connsiteX86" fmla="*/ 7508051 w 9834057"/>
              <a:gd name="connsiteY86" fmla="*/ 3438879 h 3935667"/>
              <a:gd name="connsiteX87" fmla="*/ 7365908 w 9834057"/>
              <a:gd name="connsiteY87" fmla="*/ 3082798 h 3935667"/>
              <a:gd name="connsiteX88" fmla="*/ 7292682 w 9834057"/>
              <a:gd name="connsiteY88" fmla="*/ 2652055 h 3935667"/>
              <a:gd name="connsiteX89" fmla="*/ 7272580 w 9834057"/>
              <a:gd name="connsiteY89" fmla="*/ 2158139 h 3935667"/>
              <a:gd name="connsiteX90" fmla="*/ 7294118 w 9834057"/>
              <a:gd name="connsiteY90" fmla="*/ 1701550 h 3935667"/>
              <a:gd name="connsiteX91" fmla="*/ 7377393 w 9834057"/>
              <a:gd name="connsiteY91" fmla="*/ 1233479 h 3935667"/>
              <a:gd name="connsiteX92" fmla="*/ 7551127 w 9834057"/>
              <a:gd name="connsiteY92" fmla="*/ 795559 h 3935667"/>
              <a:gd name="connsiteX93" fmla="*/ 7839723 w 9834057"/>
              <a:gd name="connsiteY93" fmla="*/ 430863 h 3935667"/>
              <a:gd name="connsiteX94" fmla="*/ 8267593 w 9834057"/>
              <a:gd name="connsiteY94" fmla="*/ 182470 h 3935667"/>
              <a:gd name="connsiteX95" fmla="*/ 8863453 w 9834057"/>
              <a:gd name="connsiteY95" fmla="*/ 90578 h 3935667"/>
              <a:gd name="connsiteX96" fmla="*/ 3868832 w 9834057"/>
              <a:gd name="connsiteY96" fmla="*/ 0 h 3935667"/>
              <a:gd name="connsiteX97" fmla="*/ 4502024 w 9834057"/>
              <a:gd name="connsiteY97" fmla="*/ 130659 h 3935667"/>
              <a:gd name="connsiteX98" fmla="*/ 4899741 w 9834057"/>
              <a:gd name="connsiteY98" fmla="*/ 506841 h 3935667"/>
              <a:gd name="connsiteX99" fmla="*/ 5103625 w 9834057"/>
              <a:gd name="connsiteY99" fmla="*/ 1107007 h 3935667"/>
              <a:gd name="connsiteX100" fmla="*/ 5161058 w 9834057"/>
              <a:gd name="connsiteY100" fmla="*/ 1909624 h 3935667"/>
              <a:gd name="connsiteX101" fmla="*/ 5089268 w 9834057"/>
              <a:gd name="connsiteY101" fmla="*/ 2713675 h 3935667"/>
              <a:gd name="connsiteX102" fmla="*/ 4855232 w 9834057"/>
              <a:gd name="connsiteY102" fmla="*/ 3325329 h 3935667"/>
              <a:gd name="connsiteX103" fmla="*/ 4433106 w 9834057"/>
              <a:gd name="connsiteY103" fmla="*/ 3712996 h 3935667"/>
              <a:gd name="connsiteX104" fmla="*/ 3797042 w 9834057"/>
              <a:gd name="connsiteY104" fmla="*/ 3847963 h 3935667"/>
              <a:gd name="connsiteX105" fmla="*/ 3165287 w 9834057"/>
              <a:gd name="connsiteY105" fmla="*/ 3717305 h 3935667"/>
              <a:gd name="connsiteX106" fmla="*/ 2769006 w 9834057"/>
              <a:gd name="connsiteY106" fmla="*/ 3341122 h 3935667"/>
              <a:gd name="connsiteX107" fmla="*/ 2701253 w 9834057"/>
              <a:gd name="connsiteY107" fmla="*/ 3211541 h 3935667"/>
              <a:gd name="connsiteX108" fmla="*/ 2669268 w 9834057"/>
              <a:gd name="connsiteY108" fmla="*/ 3130895 h 3935667"/>
              <a:gd name="connsiteX109" fmla="*/ 2669268 w 9834057"/>
              <a:gd name="connsiteY109" fmla="*/ 3807752 h 3935667"/>
              <a:gd name="connsiteX110" fmla="*/ 41167 w 9834057"/>
              <a:gd name="connsiteY110" fmla="*/ 3807752 h 3935667"/>
              <a:gd name="connsiteX111" fmla="*/ 41167 w 9834057"/>
              <a:gd name="connsiteY111" fmla="*/ 3314238 h 3935667"/>
              <a:gd name="connsiteX112" fmla="*/ 1210028 w 9834057"/>
              <a:gd name="connsiteY112" fmla="*/ 2140143 h 3935667"/>
              <a:gd name="connsiteX113" fmla="*/ 1664342 w 9834057"/>
              <a:gd name="connsiteY113" fmla="*/ 1243783 h 3935667"/>
              <a:gd name="connsiteX114" fmla="*/ 1520992 w 9834057"/>
              <a:gd name="connsiteY114" fmla="*/ 824628 h 3935667"/>
              <a:gd name="connsiteX115" fmla="*/ 1135045 w 9834057"/>
              <a:gd name="connsiteY115" fmla="*/ 679026 h 3935667"/>
              <a:gd name="connsiteX116" fmla="*/ 771891 w 9834057"/>
              <a:gd name="connsiteY116" fmla="*/ 795215 h 3935667"/>
              <a:gd name="connsiteX117" fmla="*/ 470485 w 9834057"/>
              <a:gd name="connsiteY117" fmla="*/ 1061413 h 3935667"/>
              <a:gd name="connsiteX118" fmla="*/ 0 w 9834057"/>
              <a:gd name="connsiteY118" fmla="*/ 596781 h 3935667"/>
              <a:gd name="connsiteX119" fmla="*/ 564584 w 9834057"/>
              <a:gd name="connsiteY119" fmla="*/ 152508 h 3935667"/>
              <a:gd name="connsiteX120" fmla="*/ 1252667 w 9834057"/>
              <a:gd name="connsiteY120" fmla="*/ 3438 h 3935667"/>
              <a:gd name="connsiteX121" fmla="*/ 2145376 w 9834057"/>
              <a:gd name="connsiteY121" fmla="*/ 328102 h 3935667"/>
              <a:gd name="connsiteX122" fmla="*/ 2486954 w 9834057"/>
              <a:gd name="connsiteY122" fmla="*/ 1190837 h 3935667"/>
              <a:gd name="connsiteX123" fmla="*/ 2312190 w 9834057"/>
              <a:gd name="connsiteY123" fmla="*/ 1831194 h 3935667"/>
              <a:gd name="connsiteX124" fmla="*/ 1872289 w 9834057"/>
              <a:gd name="connsiteY124" fmla="*/ 2481995 h 3935667"/>
              <a:gd name="connsiteX125" fmla="*/ 1293834 w 9834057"/>
              <a:gd name="connsiteY125" fmla="*/ 3126233 h 3935667"/>
              <a:gd name="connsiteX126" fmla="*/ 1609888 w 9834057"/>
              <a:gd name="connsiteY126" fmla="*/ 3093920 h 3935667"/>
              <a:gd name="connsiteX127" fmla="*/ 1916998 w 9834057"/>
              <a:gd name="connsiteY127" fmla="*/ 3079233 h 3935667"/>
              <a:gd name="connsiteX128" fmla="*/ 2648778 w 9834057"/>
              <a:gd name="connsiteY128" fmla="*/ 3079233 h 3935667"/>
              <a:gd name="connsiteX129" fmla="*/ 2644449 w 9834057"/>
              <a:gd name="connsiteY129" fmla="*/ 3068319 h 3935667"/>
              <a:gd name="connsiteX130" fmla="*/ 2563685 w 9834057"/>
              <a:gd name="connsiteY130" fmla="*/ 2740956 h 3935667"/>
              <a:gd name="connsiteX131" fmla="*/ 2504817 w 9834057"/>
              <a:gd name="connsiteY131" fmla="*/ 1938339 h 3935667"/>
              <a:gd name="connsiteX132" fmla="*/ 2578043 w 9834057"/>
              <a:gd name="connsiteY132" fmla="*/ 1135725 h 3935667"/>
              <a:gd name="connsiteX133" fmla="*/ 2813514 w 9834057"/>
              <a:gd name="connsiteY133" fmla="*/ 522635 h 3935667"/>
              <a:gd name="connsiteX134" fmla="*/ 3235644 w 9834057"/>
              <a:gd name="connsiteY134" fmla="*/ 134967 h 3935667"/>
              <a:gd name="connsiteX135" fmla="*/ 3868832 w 9834057"/>
              <a:gd name="connsiteY135" fmla="*/ 0 h 393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9834057" h="3935667">
                <a:moveTo>
                  <a:pt x="8602136" y="2103578"/>
                </a:moveTo>
                <a:cubicBezTo>
                  <a:pt x="8548534" y="2103578"/>
                  <a:pt x="8495887" y="2108364"/>
                  <a:pt x="8444199" y="2117936"/>
                </a:cubicBezTo>
                <a:cubicBezTo>
                  <a:pt x="8392508" y="2127507"/>
                  <a:pt x="8341777" y="2140909"/>
                  <a:pt x="8292003" y="2158139"/>
                </a:cubicBezTo>
                <a:cubicBezTo>
                  <a:pt x="8242228" y="2175368"/>
                  <a:pt x="8194367" y="2195947"/>
                  <a:pt x="8148420" y="2219879"/>
                </a:cubicBezTo>
                <a:cubicBezTo>
                  <a:pt x="8102476" y="2243808"/>
                  <a:pt x="8059401" y="2269173"/>
                  <a:pt x="8019197" y="2295977"/>
                </a:cubicBezTo>
                <a:cubicBezTo>
                  <a:pt x="8019197" y="2500817"/>
                  <a:pt x="8030686" y="2671679"/>
                  <a:pt x="8053659" y="2808559"/>
                </a:cubicBezTo>
                <a:cubicBezTo>
                  <a:pt x="8076630" y="2945440"/>
                  <a:pt x="8110611" y="3054080"/>
                  <a:pt x="8155600" y="3134486"/>
                </a:cubicBezTo>
                <a:cubicBezTo>
                  <a:pt x="8200589" y="3214892"/>
                  <a:pt x="8257063" y="3271844"/>
                  <a:pt x="8325026" y="3305348"/>
                </a:cubicBezTo>
                <a:cubicBezTo>
                  <a:pt x="8392988" y="3338849"/>
                  <a:pt x="8471955" y="3355600"/>
                  <a:pt x="8561933" y="3355600"/>
                </a:cubicBezTo>
                <a:cubicBezTo>
                  <a:pt x="8649997" y="3355600"/>
                  <a:pt x="8727051" y="3339329"/>
                  <a:pt x="8793099" y="3306784"/>
                </a:cubicBezTo>
                <a:cubicBezTo>
                  <a:pt x="8859145" y="3274239"/>
                  <a:pt x="8914184" y="3228292"/>
                  <a:pt x="8958217" y="3168945"/>
                </a:cubicBezTo>
                <a:cubicBezTo>
                  <a:pt x="9002247" y="3109599"/>
                  <a:pt x="9035748" y="3040200"/>
                  <a:pt x="9058722" y="2960755"/>
                </a:cubicBezTo>
                <a:cubicBezTo>
                  <a:pt x="9081695" y="2881305"/>
                  <a:pt x="9093181" y="2794680"/>
                  <a:pt x="9093181" y="2700874"/>
                </a:cubicBezTo>
                <a:cubicBezTo>
                  <a:pt x="9093181" y="2603239"/>
                  <a:pt x="9084567" y="2517569"/>
                  <a:pt x="9067338" y="2443865"/>
                </a:cubicBezTo>
                <a:cubicBezTo>
                  <a:pt x="9050109" y="2370159"/>
                  <a:pt x="9022349" y="2307940"/>
                  <a:pt x="8984060" y="2257210"/>
                </a:cubicBezTo>
                <a:cubicBezTo>
                  <a:pt x="8945773" y="2206477"/>
                  <a:pt x="8895040" y="2168191"/>
                  <a:pt x="8831864" y="2142345"/>
                </a:cubicBezTo>
                <a:cubicBezTo>
                  <a:pt x="8768690" y="2116500"/>
                  <a:pt x="8692114" y="2103578"/>
                  <a:pt x="8602136" y="2103578"/>
                </a:cubicBezTo>
                <a:close/>
                <a:moveTo>
                  <a:pt x="3837245" y="597297"/>
                </a:moveTo>
                <a:cubicBezTo>
                  <a:pt x="3724294" y="597297"/>
                  <a:pt x="3630966" y="624576"/>
                  <a:pt x="3557263" y="679136"/>
                </a:cubicBezTo>
                <a:cubicBezTo>
                  <a:pt x="3483559" y="733697"/>
                  <a:pt x="3425168" y="815539"/>
                  <a:pt x="3382096" y="924660"/>
                </a:cubicBezTo>
                <a:cubicBezTo>
                  <a:pt x="3339021" y="1033781"/>
                  <a:pt x="3308870" y="1169703"/>
                  <a:pt x="3291640" y="1332429"/>
                </a:cubicBezTo>
                <a:cubicBezTo>
                  <a:pt x="3274408" y="1495155"/>
                  <a:pt x="3265795" y="1684680"/>
                  <a:pt x="3265795" y="1901008"/>
                </a:cubicBezTo>
                <a:cubicBezTo>
                  <a:pt x="3265795" y="2165197"/>
                  <a:pt x="3276325" y="2383917"/>
                  <a:pt x="3297382" y="2557173"/>
                </a:cubicBezTo>
                <a:cubicBezTo>
                  <a:pt x="3318441" y="2730426"/>
                  <a:pt x="3351464" y="2868262"/>
                  <a:pt x="3396453" y="2970684"/>
                </a:cubicBezTo>
                <a:cubicBezTo>
                  <a:pt x="3441442" y="3073105"/>
                  <a:pt x="3499352" y="3144895"/>
                  <a:pt x="3570184" y="3186057"/>
                </a:cubicBezTo>
                <a:cubicBezTo>
                  <a:pt x="3641019" y="3227215"/>
                  <a:pt x="3726211" y="3247795"/>
                  <a:pt x="3825760" y="3247795"/>
                </a:cubicBezTo>
                <a:cubicBezTo>
                  <a:pt x="3900422" y="3247795"/>
                  <a:pt x="3966468" y="3235829"/>
                  <a:pt x="4023900" y="3211900"/>
                </a:cubicBezTo>
                <a:cubicBezTo>
                  <a:pt x="4081333" y="3187970"/>
                  <a:pt x="4131585" y="3152075"/>
                  <a:pt x="4174661" y="3104214"/>
                </a:cubicBezTo>
                <a:cubicBezTo>
                  <a:pt x="4217733" y="3056354"/>
                  <a:pt x="4253628" y="2996049"/>
                  <a:pt x="4282346" y="2923303"/>
                </a:cubicBezTo>
                <a:cubicBezTo>
                  <a:pt x="4311060" y="2850555"/>
                  <a:pt x="4334512" y="2766321"/>
                  <a:pt x="4352700" y="2670600"/>
                </a:cubicBezTo>
                <a:cubicBezTo>
                  <a:pt x="4370887" y="2574880"/>
                  <a:pt x="4383331" y="2466718"/>
                  <a:pt x="4390031" y="2346108"/>
                </a:cubicBezTo>
                <a:cubicBezTo>
                  <a:pt x="4396730" y="2225502"/>
                  <a:pt x="4400080" y="2092449"/>
                  <a:pt x="4400080" y="1946955"/>
                </a:cubicBezTo>
                <a:cubicBezTo>
                  <a:pt x="4400080" y="1770830"/>
                  <a:pt x="4395294" y="1615284"/>
                  <a:pt x="4385723" y="1480317"/>
                </a:cubicBezTo>
                <a:cubicBezTo>
                  <a:pt x="4376151" y="1345351"/>
                  <a:pt x="4361316" y="1228094"/>
                  <a:pt x="4341214" y="1128545"/>
                </a:cubicBezTo>
                <a:cubicBezTo>
                  <a:pt x="4321113" y="1028995"/>
                  <a:pt x="4296225" y="944761"/>
                  <a:pt x="4266552" y="875843"/>
                </a:cubicBezTo>
                <a:cubicBezTo>
                  <a:pt x="4236879" y="806923"/>
                  <a:pt x="4200984" y="751884"/>
                  <a:pt x="4158867" y="710726"/>
                </a:cubicBezTo>
                <a:cubicBezTo>
                  <a:pt x="4116748" y="669564"/>
                  <a:pt x="4068889" y="640369"/>
                  <a:pt x="4015284" y="623140"/>
                </a:cubicBezTo>
                <a:cubicBezTo>
                  <a:pt x="3961682" y="605910"/>
                  <a:pt x="3902336" y="597297"/>
                  <a:pt x="3837245" y="597297"/>
                </a:cubicBezTo>
                <a:close/>
                <a:moveTo>
                  <a:pt x="6040126" y="114225"/>
                </a:moveTo>
                <a:lnTo>
                  <a:pt x="6674739" y="114225"/>
                </a:lnTo>
                <a:lnTo>
                  <a:pt x="6674739" y="3148852"/>
                </a:lnTo>
                <a:lnTo>
                  <a:pt x="7374585" y="3148852"/>
                </a:lnTo>
                <a:lnTo>
                  <a:pt x="7374585" y="3847963"/>
                </a:lnTo>
                <a:lnTo>
                  <a:pt x="4999372" y="3847963"/>
                </a:lnTo>
                <a:lnTo>
                  <a:pt x="4999372" y="3148852"/>
                </a:lnTo>
                <a:lnTo>
                  <a:pt x="5810960" y="3148852"/>
                </a:lnTo>
                <a:lnTo>
                  <a:pt x="5810960" y="989766"/>
                </a:lnTo>
                <a:lnTo>
                  <a:pt x="5111113" y="989766"/>
                </a:lnTo>
                <a:lnTo>
                  <a:pt x="5111113" y="455040"/>
                </a:lnTo>
                <a:cubicBezTo>
                  <a:pt x="5310827" y="417335"/>
                  <a:pt x="5483331" y="370815"/>
                  <a:pt x="5628621" y="315481"/>
                </a:cubicBezTo>
                <a:cubicBezTo>
                  <a:pt x="5773911" y="260146"/>
                  <a:pt x="5911079" y="193061"/>
                  <a:pt x="6040126" y="114225"/>
                </a:cubicBezTo>
                <a:close/>
                <a:moveTo>
                  <a:pt x="8863453" y="90578"/>
                </a:moveTo>
                <a:cubicBezTo>
                  <a:pt x="8936199" y="90578"/>
                  <a:pt x="9009425" y="94886"/>
                  <a:pt x="9083131" y="103500"/>
                </a:cubicBezTo>
                <a:cubicBezTo>
                  <a:pt x="9156835" y="112116"/>
                  <a:pt x="9225275" y="123123"/>
                  <a:pt x="9288452" y="136522"/>
                </a:cubicBezTo>
                <a:cubicBezTo>
                  <a:pt x="9351626" y="149924"/>
                  <a:pt x="9405231" y="165240"/>
                  <a:pt x="9449261" y="182470"/>
                </a:cubicBezTo>
                <a:cubicBezTo>
                  <a:pt x="9493292" y="199699"/>
                  <a:pt x="9522487" y="214534"/>
                  <a:pt x="9536845" y="226978"/>
                </a:cubicBezTo>
                <a:cubicBezTo>
                  <a:pt x="9551202" y="239424"/>
                  <a:pt x="9562210" y="253301"/>
                  <a:pt x="9569868" y="268617"/>
                </a:cubicBezTo>
                <a:cubicBezTo>
                  <a:pt x="9577526" y="283933"/>
                  <a:pt x="9583747" y="300685"/>
                  <a:pt x="9588533" y="318870"/>
                </a:cubicBezTo>
                <a:cubicBezTo>
                  <a:pt x="9593322" y="337057"/>
                  <a:pt x="9596672" y="359553"/>
                  <a:pt x="9598585" y="386354"/>
                </a:cubicBezTo>
                <a:cubicBezTo>
                  <a:pt x="9600499" y="413155"/>
                  <a:pt x="9601457" y="445701"/>
                  <a:pt x="9601457" y="483990"/>
                </a:cubicBezTo>
                <a:cubicBezTo>
                  <a:pt x="9601457" y="543336"/>
                  <a:pt x="9600021" y="592630"/>
                  <a:pt x="9597149" y="631875"/>
                </a:cubicBezTo>
                <a:cubicBezTo>
                  <a:pt x="9594277" y="671123"/>
                  <a:pt x="9589014" y="701751"/>
                  <a:pt x="9581356" y="723767"/>
                </a:cubicBezTo>
                <a:cubicBezTo>
                  <a:pt x="9573698" y="745785"/>
                  <a:pt x="9563168" y="761578"/>
                  <a:pt x="9549769" y="771150"/>
                </a:cubicBezTo>
                <a:cubicBezTo>
                  <a:pt x="9536367" y="780721"/>
                  <a:pt x="9520096" y="785507"/>
                  <a:pt x="9500950" y="785507"/>
                </a:cubicBezTo>
                <a:cubicBezTo>
                  <a:pt x="9477976" y="785507"/>
                  <a:pt x="9448303" y="779285"/>
                  <a:pt x="9411931" y="766842"/>
                </a:cubicBezTo>
                <a:cubicBezTo>
                  <a:pt x="9375558" y="754398"/>
                  <a:pt x="9331524" y="740518"/>
                  <a:pt x="9279836" y="725203"/>
                </a:cubicBezTo>
                <a:cubicBezTo>
                  <a:pt x="9228147" y="709890"/>
                  <a:pt x="9167365" y="696488"/>
                  <a:pt x="9097489" y="685002"/>
                </a:cubicBezTo>
                <a:cubicBezTo>
                  <a:pt x="9027613" y="673514"/>
                  <a:pt x="8946729" y="667770"/>
                  <a:pt x="8854837" y="667770"/>
                </a:cubicBezTo>
                <a:cubicBezTo>
                  <a:pt x="8699772" y="667770"/>
                  <a:pt x="8568633" y="696488"/>
                  <a:pt x="8461428" y="753920"/>
                </a:cubicBezTo>
                <a:cubicBezTo>
                  <a:pt x="8354221" y="811353"/>
                  <a:pt x="8267115" y="889365"/>
                  <a:pt x="8200111" y="987956"/>
                </a:cubicBezTo>
                <a:cubicBezTo>
                  <a:pt x="8133107" y="1086547"/>
                  <a:pt x="8084288" y="1200934"/>
                  <a:pt x="8053659" y="1331115"/>
                </a:cubicBezTo>
                <a:cubicBezTo>
                  <a:pt x="8023028" y="1461293"/>
                  <a:pt x="8006754" y="1599132"/>
                  <a:pt x="8004840" y="1744625"/>
                </a:cubicBezTo>
                <a:cubicBezTo>
                  <a:pt x="8046957" y="1717824"/>
                  <a:pt x="8095296" y="1691023"/>
                  <a:pt x="8149856" y="1664219"/>
                </a:cubicBezTo>
                <a:cubicBezTo>
                  <a:pt x="8204417" y="1637418"/>
                  <a:pt x="8263766" y="1614447"/>
                  <a:pt x="8327898" y="1595301"/>
                </a:cubicBezTo>
                <a:cubicBezTo>
                  <a:pt x="8392030" y="1576158"/>
                  <a:pt x="8461428" y="1560365"/>
                  <a:pt x="8536090" y="1547921"/>
                </a:cubicBezTo>
                <a:cubicBezTo>
                  <a:pt x="8610750" y="1535477"/>
                  <a:pt x="8690200" y="1529256"/>
                  <a:pt x="8774434" y="1529256"/>
                </a:cubicBezTo>
                <a:cubicBezTo>
                  <a:pt x="8962045" y="1529256"/>
                  <a:pt x="9122854" y="1555098"/>
                  <a:pt x="9256862" y="1606790"/>
                </a:cubicBezTo>
                <a:cubicBezTo>
                  <a:pt x="9390873" y="1658478"/>
                  <a:pt x="9500472" y="1732182"/>
                  <a:pt x="9585664" y="1827904"/>
                </a:cubicBezTo>
                <a:cubicBezTo>
                  <a:pt x="9670853" y="1923623"/>
                  <a:pt x="9733552" y="2039446"/>
                  <a:pt x="9773753" y="2175368"/>
                </a:cubicBezTo>
                <a:cubicBezTo>
                  <a:pt x="9813955" y="2311290"/>
                  <a:pt x="9834057" y="2462531"/>
                  <a:pt x="9834057" y="2629084"/>
                </a:cubicBezTo>
                <a:cubicBezTo>
                  <a:pt x="9834057" y="2816695"/>
                  <a:pt x="9805342" y="2990429"/>
                  <a:pt x="9747909" y="3150280"/>
                </a:cubicBezTo>
                <a:cubicBezTo>
                  <a:pt x="9690477" y="3310134"/>
                  <a:pt x="9606243" y="3447970"/>
                  <a:pt x="9495206" y="3563793"/>
                </a:cubicBezTo>
                <a:cubicBezTo>
                  <a:pt x="9384171" y="3679614"/>
                  <a:pt x="9247291" y="3770550"/>
                  <a:pt x="9084567" y="3836595"/>
                </a:cubicBezTo>
                <a:cubicBezTo>
                  <a:pt x="8921841" y="3902641"/>
                  <a:pt x="8734231" y="3935667"/>
                  <a:pt x="8521730" y="3935667"/>
                </a:cubicBezTo>
                <a:cubicBezTo>
                  <a:pt x="8349435" y="3935667"/>
                  <a:pt x="8199153" y="3916043"/>
                  <a:pt x="8070889" y="3876799"/>
                </a:cubicBezTo>
                <a:cubicBezTo>
                  <a:pt x="7942622" y="3837554"/>
                  <a:pt x="7831587" y="3781077"/>
                  <a:pt x="7737782" y="3707373"/>
                </a:cubicBezTo>
                <a:cubicBezTo>
                  <a:pt x="7643976" y="3633669"/>
                  <a:pt x="7567398" y="3544169"/>
                  <a:pt x="7508051" y="3438879"/>
                </a:cubicBezTo>
                <a:cubicBezTo>
                  <a:pt x="7448705" y="3333585"/>
                  <a:pt x="7401325" y="3214892"/>
                  <a:pt x="7365908" y="3082798"/>
                </a:cubicBezTo>
                <a:cubicBezTo>
                  <a:pt x="7330490" y="2950703"/>
                  <a:pt x="7306081" y="2807123"/>
                  <a:pt x="7292682" y="2652055"/>
                </a:cubicBezTo>
                <a:cubicBezTo>
                  <a:pt x="7279280" y="2496990"/>
                  <a:pt x="7272580" y="2332350"/>
                  <a:pt x="7272580" y="2158139"/>
                </a:cubicBezTo>
                <a:cubicBezTo>
                  <a:pt x="7272580" y="2012645"/>
                  <a:pt x="7279757" y="1860446"/>
                  <a:pt x="7294118" y="1701550"/>
                </a:cubicBezTo>
                <a:cubicBezTo>
                  <a:pt x="7308475" y="1542655"/>
                  <a:pt x="7336234" y="1386631"/>
                  <a:pt x="7377393" y="1233479"/>
                </a:cubicBezTo>
                <a:cubicBezTo>
                  <a:pt x="7418554" y="1080325"/>
                  <a:pt x="7476465" y="934354"/>
                  <a:pt x="7551127" y="795559"/>
                </a:cubicBezTo>
                <a:cubicBezTo>
                  <a:pt x="7625789" y="656762"/>
                  <a:pt x="7721988" y="535198"/>
                  <a:pt x="7839723" y="430863"/>
                </a:cubicBezTo>
                <a:cubicBezTo>
                  <a:pt x="7957460" y="326527"/>
                  <a:pt x="8100081" y="243730"/>
                  <a:pt x="8267593" y="182470"/>
                </a:cubicBezTo>
                <a:cubicBezTo>
                  <a:pt x="8435105" y="121207"/>
                  <a:pt x="8633723" y="90578"/>
                  <a:pt x="8863453" y="90578"/>
                </a:cubicBezTo>
                <a:close/>
                <a:moveTo>
                  <a:pt x="3868832" y="0"/>
                </a:moveTo>
                <a:cubicBezTo>
                  <a:pt x="4123450" y="0"/>
                  <a:pt x="4334512" y="43553"/>
                  <a:pt x="4502024" y="130659"/>
                </a:cubicBezTo>
                <a:cubicBezTo>
                  <a:pt x="4669533" y="217764"/>
                  <a:pt x="4802108" y="343157"/>
                  <a:pt x="4899741" y="506841"/>
                </a:cubicBezTo>
                <a:cubicBezTo>
                  <a:pt x="4997376" y="670523"/>
                  <a:pt x="5065339" y="870577"/>
                  <a:pt x="5103625" y="1107007"/>
                </a:cubicBezTo>
                <a:cubicBezTo>
                  <a:pt x="5141915" y="1343437"/>
                  <a:pt x="5161058" y="1610976"/>
                  <a:pt x="5161058" y="1909624"/>
                </a:cubicBezTo>
                <a:cubicBezTo>
                  <a:pt x="5161058" y="2206356"/>
                  <a:pt x="5137129" y="2474373"/>
                  <a:pt x="5089268" y="2713675"/>
                </a:cubicBezTo>
                <a:cubicBezTo>
                  <a:pt x="5041407" y="2952977"/>
                  <a:pt x="4963395" y="3156861"/>
                  <a:pt x="4855232" y="3325329"/>
                </a:cubicBezTo>
                <a:cubicBezTo>
                  <a:pt x="4747067" y="3493796"/>
                  <a:pt x="4606359" y="3623019"/>
                  <a:pt x="4433106" y="3712996"/>
                </a:cubicBezTo>
                <a:cubicBezTo>
                  <a:pt x="4259850" y="3802974"/>
                  <a:pt x="4047830" y="3847963"/>
                  <a:pt x="3797042" y="3847963"/>
                </a:cubicBezTo>
                <a:cubicBezTo>
                  <a:pt x="3542428" y="3847963"/>
                  <a:pt x="3331841" y="3804410"/>
                  <a:pt x="3165287" y="3717305"/>
                </a:cubicBezTo>
                <a:cubicBezTo>
                  <a:pt x="2998733" y="3630199"/>
                  <a:pt x="2866642" y="3504804"/>
                  <a:pt x="2769006" y="3341122"/>
                </a:cubicBezTo>
                <a:cubicBezTo>
                  <a:pt x="2744597" y="3300202"/>
                  <a:pt x="2722013" y="3257008"/>
                  <a:pt x="2701253" y="3211541"/>
                </a:cubicBezTo>
                <a:lnTo>
                  <a:pt x="2669268" y="3130895"/>
                </a:lnTo>
                <a:lnTo>
                  <a:pt x="2669268" y="3807752"/>
                </a:lnTo>
                <a:lnTo>
                  <a:pt x="41167" y="3807752"/>
                </a:lnTo>
                <a:lnTo>
                  <a:pt x="41167" y="3314238"/>
                </a:lnTo>
                <a:cubicBezTo>
                  <a:pt x="525621" y="2867411"/>
                  <a:pt x="915241" y="2476047"/>
                  <a:pt x="1210028" y="2140143"/>
                </a:cubicBezTo>
                <a:cubicBezTo>
                  <a:pt x="1504818" y="1804242"/>
                  <a:pt x="1656254" y="1505455"/>
                  <a:pt x="1664342" y="1243783"/>
                </a:cubicBezTo>
                <a:cubicBezTo>
                  <a:pt x="1662504" y="1060678"/>
                  <a:pt x="1614719" y="920959"/>
                  <a:pt x="1520992" y="824628"/>
                </a:cubicBezTo>
                <a:cubicBezTo>
                  <a:pt x="1427262" y="728295"/>
                  <a:pt x="1298612" y="679761"/>
                  <a:pt x="1135045" y="679026"/>
                </a:cubicBezTo>
                <a:cubicBezTo>
                  <a:pt x="1000763" y="682457"/>
                  <a:pt x="879709" y="721187"/>
                  <a:pt x="771891" y="795215"/>
                </a:cubicBezTo>
                <a:cubicBezTo>
                  <a:pt x="664071" y="869240"/>
                  <a:pt x="563603" y="957975"/>
                  <a:pt x="470485" y="1061413"/>
                </a:cubicBezTo>
                <a:lnTo>
                  <a:pt x="0" y="596781"/>
                </a:lnTo>
                <a:cubicBezTo>
                  <a:pt x="180844" y="399856"/>
                  <a:pt x="369035" y="251764"/>
                  <a:pt x="564584" y="152508"/>
                </a:cubicBezTo>
                <a:cubicBezTo>
                  <a:pt x="760129" y="53252"/>
                  <a:pt x="989490" y="3561"/>
                  <a:pt x="1252667" y="3438"/>
                </a:cubicBezTo>
                <a:cubicBezTo>
                  <a:pt x="1625590" y="8076"/>
                  <a:pt x="1923159" y="116297"/>
                  <a:pt x="2145376" y="328102"/>
                </a:cubicBezTo>
                <a:cubicBezTo>
                  <a:pt x="2367594" y="539910"/>
                  <a:pt x="2481453" y="827489"/>
                  <a:pt x="2486954" y="1190837"/>
                </a:cubicBezTo>
                <a:cubicBezTo>
                  <a:pt x="2483437" y="1401130"/>
                  <a:pt x="2425183" y="1614584"/>
                  <a:pt x="2312190" y="1831194"/>
                </a:cubicBezTo>
                <a:cubicBezTo>
                  <a:pt x="2199197" y="2047805"/>
                  <a:pt x="2052563" y="2264739"/>
                  <a:pt x="1872289" y="2481995"/>
                </a:cubicBezTo>
                <a:cubicBezTo>
                  <a:pt x="1692015" y="2699254"/>
                  <a:pt x="1499197" y="2914001"/>
                  <a:pt x="1293834" y="3126233"/>
                </a:cubicBezTo>
                <a:cubicBezTo>
                  <a:pt x="1391118" y="3113994"/>
                  <a:pt x="1496468" y="3103223"/>
                  <a:pt x="1609888" y="3093920"/>
                </a:cubicBezTo>
                <a:cubicBezTo>
                  <a:pt x="1723306" y="3084619"/>
                  <a:pt x="1825677" y="3079722"/>
                  <a:pt x="1916998" y="3079233"/>
                </a:cubicBezTo>
                <a:lnTo>
                  <a:pt x="2648778" y="3079233"/>
                </a:lnTo>
                <a:lnTo>
                  <a:pt x="2644449" y="3068319"/>
                </a:lnTo>
                <a:cubicBezTo>
                  <a:pt x="2610229" y="2968291"/>
                  <a:pt x="2583308" y="2859170"/>
                  <a:pt x="2563685" y="2740956"/>
                </a:cubicBezTo>
                <a:cubicBezTo>
                  <a:pt x="2524441" y="2504526"/>
                  <a:pt x="2504817" y="2236987"/>
                  <a:pt x="2504817" y="1938339"/>
                </a:cubicBezTo>
                <a:cubicBezTo>
                  <a:pt x="2504817" y="1643521"/>
                  <a:pt x="2529226" y="1375982"/>
                  <a:pt x="2578043" y="1135725"/>
                </a:cubicBezTo>
                <a:cubicBezTo>
                  <a:pt x="2626859" y="895464"/>
                  <a:pt x="2705352" y="691102"/>
                  <a:pt x="2813514" y="522635"/>
                </a:cubicBezTo>
                <a:cubicBezTo>
                  <a:pt x="2921680" y="354167"/>
                  <a:pt x="3062388" y="224945"/>
                  <a:pt x="3235644" y="134967"/>
                </a:cubicBezTo>
                <a:cubicBezTo>
                  <a:pt x="3408897" y="44989"/>
                  <a:pt x="3619959" y="0"/>
                  <a:pt x="3868832" y="0"/>
                </a:cubicBezTo>
                <a:close/>
              </a:path>
            </a:pathLst>
          </a:custGeom>
          <a:solidFill>
            <a:schemeClr val="bg1">
              <a:lumMod val="75000"/>
            </a:schemeClr>
          </a:solidFill>
        </p:spPr>
      </p:sp>
    </p:spTree>
    <p:extLst>
      <p:ext uri="{BB962C8B-B14F-4D97-AF65-F5344CB8AC3E}">
        <p14:creationId xmlns:p14="http://schemas.microsoft.com/office/powerpoint/2010/main" val="2520499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al 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Tree>
    <p:extLst>
      <p:ext uri="{BB962C8B-B14F-4D97-AF65-F5344CB8AC3E}">
        <p14:creationId xmlns:p14="http://schemas.microsoft.com/office/powerpoint/2010/main" val="191119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8960"/>
            <a:ext cx="10515600" cy="573575"/>
          </a:xfrm>
          <a:prstGeom prst="rect">
            <a:avLst/>
          </a:prstGeom>
        </p:spPr>
        <p:txBody>
          <a:bodyPr/>
          <a:lstStyle>
            <a:lvl1pPr algn="ctr">
              <a:defRPr sz="3600">
                <a:latin typeface="Raleway" panose="020B0503030101060003" pitchFamily="34" charset="0"/>
              </a:defRPr>
            </a:lvl1pPr>
          </a:lstStyle>
          <a:p>
            <a:r>
              <a:rPr lang="en-US"/>
              <a:t>Click to edit Master title style</a:t>
            </a:r>
            <a:endParaRPr lang="en-GB"/>
          </a:p>
        </p:txBody>
      </p:sp>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5" name="Rectangle 4"/>
          <p:cNvSpPr/>
          <p:nvPr userDrawn="1"/>
        </p:nvSpPr>
        <p:spPr>
          <a:xfrm>
            <a:off x="0" y="1237957"/>
            <a:ext cx="6119446" cy="4867421"/>
          </a:xfrm>
          <a:prstGeom prst="rect">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1454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0" y="0"/>
            <a:ext cx="4093029" cy="6858000"/>
          </a:xfrm>
          <a:prstGeom prst="rect">
            <a:avLst/>
          </a:prstGeom>
          <a:solidFill>
            <a:schemeClr val="bg1">
              <a:lumMod val="75000"/>
            </a:schemeClr>
          </a:solidFill>
        </p:spPr>
        <p:txBody>
          <a:bodyPr/>
          <a:lstStyle/>
          <a:p>
            <a:endParaRPr lang="en-GB"/>
          </a:p>
        </p:txBody>
      </p:sp>
      <p:sp>
        <p:nvSpPr>
          <p:cNvPr id="7" name="Picture Placeholder 5"/>
          <p:cNvSpPr>
            <a:spLocks noGrp="1"/>
          </p:cNvSpPr>
          <p:nvPr>
            <p:ph type="pic" sz="quarter" idx="13"/>
          </p:nvPr>
        </p:nvSpPr>
        <p:spPr>
          <a:xfrm>
            <a:off x="4093029" y="0"/>
            <a:ext cx="4049486" cy="6858000"/>
          </a:xfrm>
          <a:prstGeom prst="rect">
            <a:avLst/>
          </a:prstGeom>
          <a:solidFill>
            <a:schemeClr val="bg1">
              <a:lumMod val="75000"/>
            </a:schemeClr>
          </a:solidFill>
        </p:spPr>
        <p:txBody>
          <a:bodyPr/>
          <a:lstStyle/>
          <a:p>
            <a:endParaRPr lang="en-GB"/>
          </a:p>
        </p:txBody>
      </p:sp>
      <p:sp>
        <p:nvSpPr>
          <p:cNvPr id="8" name="Picture Placeholder 5"/>
          <p:cNvSpPr>
            <a:spLocks noGrp="1"/>
          </p:cNvSpPr>
          <p:nvPr>
            <p:ph type="pic" sz="quarter" idx="14"/>
          </p:nvPr>
        </p:nvSpPr>
        <p:spPr>
          <a:xfrm>
            <a:off x="8142515" y="0"/>
            <a:ext cx="4049485" cy="6858000"/>
          </a:xfrm>
          <a:prstGeom prst="rect">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612168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5" name="Picture Placeholder 5"/>
          <p:cNvSpPr>
            <a:spLocks noGrp="1"/>
          </p:cNvSpPr>
          <p:nvPr>
            <p:ph type="pic" sz="quarter" idx="12"/>
          </p:nvPr>
        </p:nvSpPr>
        <p:spPr>
          <a:xfrm>
            <a:off x="0" y="0"/>
            <a:ext cx="4093029" cy="3579223"/>
          </a:xfrm>
          <a:prstGeom prst="rect">
            <a:avLst/>
          </a:prstGeom>
          <a:solidFill>
            <a:schemeClr val="bg1">
              <a:lumMod val="75000"/>
            </a:schemeClr>
          </a:solidFill>
        </p:spPr>
        <p:txBody>
          <a:bodyPr/>
          <a:lstStyle/>
          <a:p>
            <a:endParaRPr lang="en-GB"/>
          </a:p>
        </p:txBody>
      </p:sp>
      <p:sp>
        <p:nvSpPr>
          <p:cNvPr id="6" name="Picture Placeholder 5"/>
          <p:cNvSpPr>
            <a:spLocks noGrp="1"/>
          </p:cNvSpPr>
          <p:nvPr>
            <p:ph type="pic" sz="quarter" idx="13"/>
          </p:nvPr>
        </p:nvSpPr>
        <p:spPr>
          <a:xfrm>
            <a:off x="4093029" y="0"/>
            <a:ext cx="4049486" cy="3579223"/>
          </a:xfrm>
          <a:prstGeom prst="rect">
            <a:avLst/>
          </a:prstGeom>
          <a:solidFill>
            <a:schemeClr val="bg1">
              <a:lumMod val="75000"/>
            </a:schemeClr>
          </a:solidFill>
        </p:spPr>
        <p:txBody>
          <a:bodyPr/>
          <a:lstStyle/>
          <a:p>
            <a:endParaRPr lang="en-GB"/>
          </a:p>
        </p:txBody>
      </p:sp>
      <p:sp>
        <p:nvSpPr>
          <p:cNvPr id="7" name="Picture Placeholder 5"/>
          <p:cNvSpPr>
            <a:spLocks noGrp="1"/>
          </p:cNvSpPr>
          <p:nvPr>
            <p:ph type="pic" sz="quarter" idx="14"/>
          </p:nvPr>
        </p:nvSpPr>
        <p:spPr>
          <a:xfrm>
            <a:off x="8142515" y="0"/>
            <a:ext cx="4049485" cy="3579223"/>
          </a:xfrm>
          <a:prstGeom prst="rect">
            <a:avLst/>
          </a:prstGeom>
          <a:solidFill>
            <a:schemeClr val="bg1">
              <a:lumMod val="75000"/>
            </a:schemeClr>
          </a:solidFill>
        </p:spPr>
        <p:txBody>
          <a:bodyPr/>
          <a:lstStyle/>
          <a:p>
            <a:endParaRPr lang="en-GB"/>
          </a:p>
        </p:txBody>
      </p:sp>
      <p:sp>
        <p:nvSpPr>
          <p:cNvPr id="8" name="Picture Placeholder 5"/>
          <p:cNvSpPr>
            <a:spLocks noGrp="1"/>
          </p:cNvSpPr>
          <p:nvPr>
            <p:ph type="pic" sz="quarter" idx="15"/>
          </p:nvPr>
        </p:nvSpPr>
        <p:spPr>
          <a:xfrm>
            <a:off x="0" y="3579223"/>
            <a:ext cx="4093029" cy="3278777"/>
          </a:xfrm>
          <a:prstGeom prst="rect">
            <a:avLst/>
          </a:prstGeom>
          <a:solidFill>
            <a:schemeClr val="bg1">
              <a:lumMod val="75000"/>
            </a:schemeClr>
          </a:solidFill>
        </p:spPr>
        <p:txBody>
          <a:bodyPr/>
          <a:lstStyle/>
          <a:p>
            <a:endParaRPr lang="en-GB"/>
          </a:p>
        </p:txBody>
      </p:sp>
      <p:sp>
        <p:nvSpPr>
          <p:cNvPr id="9" name="Picture Placeholder 5"/>
          <p:cNvSpPr>
            <a:spLocks noGrp="1"/>
          </p:cNvSpPr>
          <p:nvPr>
            <p:ph type="pic" sz="quarter" idx="16"/>
          </p:nvPr>
        </p:nvSpPr>
        <p:spPr>
          <a:xfrm>
            <a:off x="4093029" y="3579223"/>
            <a:ext cx="4049486" cy="3278777"/>
          </a:xfrm>
          <a:prstGeom prst="rect">
            <a:avLst/>
          </a:prstGeom>
          <a:solidFill>
            <a:schemeClr val="bg1">
              <a:lumMod val="75000"/>
            </a:schemeClr>
          </a:solidFill>
        </p:spPr>
        <p:txBody>
          <a:bodyPr/>
          <a:lstStyle/>
          <a:p>
            <a:endParaRPr lang="en-GB"/>
          </a:p>
        </p:txBody>
      </p:sp>
      <p:sp>
        <p:nvSpPr>
          <p:cNvPr id="10" name="Picture Placeholder 5"/>
          <p:cNvSpPr>
            <a:spLocks noGrp="1"/>
          </p:cNvSpPr>
          <p:nvPr>
            <p:ph type="pic" sz="quarter" idx="17"/>
          </p:nvPr>
        </p:nvSpPr>
        <p:spPr>
          <a:xfrm>
            <a:off x="8142515" y="3579223"/>
            <a:ext cx="4049485" cy="3278777"/>
          </a:xfrm>
          <a:prstGeom prst="rect">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3571439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5" name="Picture Placeholder 5"/>
          <p:cNvSpPr>
            <a:spLocks noGrp="1"/>
          </p:cNvSpPr>
          <p:nvPr>
            <p:ph type="pic" sz="quarter" idx="12"/>
          </p:nvPr>
        </p:nvSpPr>
        <p:spPr>
          <a:xfrm>
            <a:off x="0" y="1"/>
            <a:ext cx="4093029" cy="2377440"/>
          </a:xfrm>
          <a:prstGeom prst="rect">
            <a:avLst/>
          </a:prstGeom>
          <a:solidFill>
            <a:schemeClr val="bg1">
              <a:lumMod val="75000"/>
            </a:schemeClr>
          </a:solidFill>
        </p:spPr>
        <p:txBody>
          <a:bodyPr/>
          <a:lstStyle/>
          <a:p>
            <a:endParaRPr lang="en-GB"/>
          </a:p>
        </p:txBody>
      </p:sp>
      <p:sp>
        <p:nvSpPr>
          <p:cNvPr id="6" name="Picture Placeholder 5"/>
          <p:cNvSpPr>
            <a:spLocks noGrp="1"/>
          </p:cNvSpPr>
          <p:nvPr>
            <p:ph type="pic" sz="quarter" idx="13"/>
          </p:nvPr>
        </p:nvSpPr>
        <p:spPr>
          <a:xfrm>
            <a:off x="4093029" y="0"/>
            <a:ext cx="5233850" cy="3579223"/>
          </a:xfrm>
          <a:prstGeom prst="rect">
            <a:avLst/>
          </a:prstGeom>
          <a:solidFill>
            <a:schemeClr val="bg1">
              <a:lumMod val="75000"/>
            </a:schemeClr>
          </a:solidFill>
        </p:spPr>
        <p:txBody>
          <a:bodyPr/>
          <a:lstStyle/>
          <a:p>
            <a:endParaRPr lang="en-GB"/>
          </a:p>
        </p:txBody>
      </p:sp>
      <p:sp>
        <p:nvSpPr>
          <p:cNvPr id="7" name="Picture Placeholder 5"/>
          <p:cNvSpPr>
            <a:spLocks noGrp="1"/>
          </p:cNvSpPr>
          <p:nvPr>
            <p:ph type="pic" sz="quarter" idx="14"/>
          </p:nvPr>
        </p:nvSpPr>
        <p:spPr>
          <a:xfrm>
            <a:off x="9326880" y="0"/>
            <a:ext cx="2865120" cy="3579223"/>
          </a:xfrm>
          <a:prstGeom prst="rect">
            <a:avLst/>
          </a:prstGeom>
          <a:solidFill>
            <a:schemeClr val="bg1">
              <a:lumMod val="75000"/>
            </a:schemeClr>
          </a:solidFill>
        </p:spPr>
        <p:txBody>
          <a:bodyPr/>
          <a:lstStyle/>
          <a:p>
            <a:endParaRPr lang="en-GB"/>
          </a:p>
        </p:txBody>
      </p:sp>
      <p:sp>
        <p:nvSpPr>
          <p:cNvPr id="8" name="Picture Placeholder 5"/>
          <p:cNvSpPr>
            <a:spLocks noGrp="1"/>
          </p:cNvSpPr>
          <p:nvPr>
            <p:ph type="pic" sz="quarter" idx="15"/>
          </p:nvPr>
        </p:nvSpPr>
        <p:spPr>
          <a:xfrm>
            <a:off x="0" y="2377441"/>
            <a:ext cx="4093029" cy="4480559"/>
          </a:xfrm>
          <a:prstGeom prst="rect">
            <a:avLst/>
          </a:prstGeom>
          <a:solidFill>
            <a:schemeClr val="bg1">
              <a:lumMod val="75000"/>
            </a:schemeClr>
          </a:solidFill>
        </p:spPr>
        <p:txBody>
          <a:bodyPr/>
          <a:lstStyle/>
          <a:p>
            <a:endParaRPr lang="en-GB"/>
          </a:p>
        </p:txBody>
      </p:sp>
      <p:sp>
        <p:nvSpPr>
          <p:cNvPr id="9" name="Picture Placeholder 5"/>
          <p:cNvSpPr>
            <a:spLocks noGrp="1"/>
          </p:cNvSpPr>
          <p:nvPr>
            <p:ph type="pic" sz="quarter" idx="16"/>
          </p:nvPr>
        </p:nvSpPr>
        <p:spPr>
          <a:xfrm>
            <a:off x="4093029" y="3579223"/>
            <a:ext cx="3548407" cy="3278777"/>
          </a:xfrm>
          <a:prstGeom prst="rect">
            <a:avLst/>
          </a:prstGeom>
          <a:solidFill>
            <a:schemeClr val="bg1">
              <a:lumMod val="75000"/>
            </a:schemeClr>
          </a:solidFill>
        </p:spPr>
        <p:txBody>
          <a:bodyPr/>
          <a:lstStyle/>
          <a:p>
            <a:endParaRPr lang="en-GB"/>
          </a:p>
        </p:txBody>
      </p:sp>
      <p:sp>
        <p:nvSpPr>
          <p:cNvPr id="10" name="Picture Placeholder 5"/>
          <p:cNvSpPr>
            <a:spLocks noGrp="1"/>
          </p:cNvSpPr>
          <p:nvPr>
            <p:ph type="pic" sz="quarter" idx="17"/>
          </p:nvPr>
        </p:nvSpPr>
        <p:spPr>
          <a:xfrm>
            <a:off x="7641437" y="3579223"/>
            <a:ext cx="4550564" cy="3278777"/>
          </a:xfrm>
          <a:prstGeom prst="rect">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1448696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7993119" y="0"/>
            <a:ext cx="1985962" cy="6100355"/>
          </a:xfrm>
          <a:prstGeom prst="rect">
            <a:avLst/>
          </a:prstGeom>
          <a:solidFill>
            <a:schemeClr val="bg1">
              <a:lumMod val="75000"/>
            </a:schemeClr>
          </a:solidFill>
        </p:spPr>
        <p:txBody>
          <a:bodyPr/>
          <a:lstStyle/>
          <a:p>
            <a:endParaRPr lang="en-GB"/>
          </a:p>
        </p:txBody>
      </p:sp>
      <p:sp>
        <p:nvSpPr>
          <p:cNvPr id="7" name="Picture Placeholder 5"/>
          <p:cNvSpPr>
            <a:spLocks noGrp="1"/>
          </p:cNvSpPr>
          <p:nvPr>
            <p:ph type="pic" sz="quarter" idx="13"/>
          </p:nvPr>
        </p:nvSpPr>
        <p:spPr>
          <a:xfrm>
            <a:off x="10206038" y="757645"/>
            <a:ext cx="1985962" cy="6100355"/>
          </a:xfrm>
          <a:prstGeom prst="rect">
            <a:avLst/>
          </a:prstGeom>
          <a:solidFill>
            <a:schemeClr val="bg1">
              <a:lumMod val="75000"/>
            </a:schemeClr>
          </a:solidFill>
        </p:spPr>
        <p:txBody>
          <a:bodyPr/>
          <a:lstStyle/>
          <a:p>
            <a:endParaRPr lang="en-GB"/>
          </a:p>
        </p:txBody>
      </p:sp>
      <p:sp>
        <p:nvSpPr>
          <p:cNvPr id="8" name="Picture Placeholder 5"/>
          <p:cNvSpPr>
            <a:spLocks noGrp="1"/>
          </p:cNvSpPr>
          <p:nvPr>
            <p:ph type="pic" sz="quarter" idx="14"/>
          </p:nvPr>
        </p:nvSpPr>
        <p:spPr>
          <a:xfrm>
            <a:off x="5780200" y="378822"/>
            <a:ext cx="1985962" cy="6100355"/>
          </a:xfrm>
          <a:prstGeom prst="rect">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4193252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15" name="Picture Placeholder 14"/>
          <p:cNvSpPr>
            <a:spLocks noGrp="1"/>
          </p:cNvSpPr>
          <p:nvPr userDrawn="1">
            <p:ph type="pic" sz="quarter" idx="12"/>
          </p:nvPr>
        </p:nvSpPr>
        <p:spPr>
          <a:xfrm>
            <a:off x="2891665" y="2350706"/>
            <a:ext cx="6408671" cy="4222422"/>
          </a:xfrm>
          <a:custGeom>
            <a:avLst/>
            <a:gdLst>
              <a:gd name="connsiteX0" fmla="*/ 5380445 w 6408671"/>
              <a:gd name="connsiteY0" fmla="*/ 2165969 h 4222422"/>
              <a:gd name="connsiteX1" fmla="*/ 6408671 w 6408671"/>
              <a:gd name="connsiteY1" fmla="*/ 3194196 h 4222422"/>
              <a:gd name="connsiteX2" fmla="*/ 5380445 w 6408671"/>
              <a:gd name="connsiteY2" fmla="*/ 4222422 h 4222422"/>
              <a:gd name="connsiteX3" fmla="*/ 4352218 w 6408671"/>
              <a:gd name="connsiteY3" fmla="*/ 3194196 h 4222422"/>
              <a:gd name="connsiteX4" fmla="*/ 3204336 w 6408671"/>
              <a:gd name="connsiteY4" fmla="*/ 2165969 h 4222422"/>
              <a:gd name="connsiteX5" fmla="*/ 4232562 w 6408671"/>
              <a:gd name="connsiteY5" fmla="*/ 3194196 h 4222422"/>
              <a:gd name="connsiteX6" fmla="*/ 3204336 w 6408671"/>
              <a:gd name="connsiteY6" fmla="*/ 4222422 h 4222422"/>
              <a:gd name="connsiteX7" fmla="*/ 2176109 w 6408671"/>
              <a:gd name="connsiteY7" fmla="*/ 3194196 h 4222422"/>
              <a:gd name="connsiteX8" fmla="*/ 1028227 w 6408671"/>
              <a:gd name="connsiteY8" fmla="*/ 2134230 h 4222422"/>
              <a:gd name="connsiteX9" fmla="*/ 2056453 w 6408671"/>
              <a:gd name="connsiteY9" fmla="*/ 3162457 h 4222422"/>
              <a:gd name="connsiteX10" fmla="*/ 1028227 w 6408671"/>
              <a:gd name="connsiteY10" fmla="*/ 4190683 h 4222422"/>
              <a:gd name="connsiteX11" fmla="*/ 0 w 6408671"/>
              <a:gd name="connsiteY11" fmla="*/ 3162457 h 4222422"/>
              <a:gd name="connsiteX12" fmla="*/ 4292391 w 6408671"/>
              <a:gd name="connsiteY12" fmla="*/ 1082984 h 4222422"/>
              <a:gd name="connsiteX13" fmla="*/ 5320617 w 6408671"/>
              <a:gd name="connsiteY13" fmla="*/ 2111211 h 4222422"/>
              <a:gd name="connsiteX14" fmla="*/ 4292391 w 6408671"/>
              <a:gd name="connsiteY14" fmla="*/ 3139437 h 4222422"/>
              <a:gd name="connsiteX15" fmla="*/ 3264164 w 6408671"/>
              <a:gd name="connsiteY15" fmla="*/ 2111211 h 4222422"/>
              <a:gd name="connsiteX16" fmla="*/ 2116282 w 6408671"/>
              <a:gd name="connsiteY16" fmla="*/ 1067115 h 4222422"/>
              <a:gd name="connsiteX17" fmla="*/ 3144508 w 6408671"/>
              <a:gd name="connsiteY17" fmla="*/ 2095342 h 4222422"/>
              <a:gd name="connsiteX18" fmla="*/ 2116282 w 6408671"/>
              <a:gd name="connsiteY18" fmla="*/ 3123568 h 4222422"/>
              <a:gd name="connsiteX19" fmla="*/ 1088055 w 6408671"/>
              <a:gd name="connsiteY19" fmla="*/ 2095342 h 4222422"/>
              <a:gd name="connsiteX20" fmla="*/ 3204336 w 6408671"/>
              <a:gd name="connsiteY20" fmla="*/ 0 h 4222422"/>
              <a:gd name="connsiteX21" fmla="*/ 4232562 w 6408671"/>
              <a:gd name="connsiteY21" fmla="*/ 1028227 h 4222422"/>
              <a:gd name="connsiteX22" fmla="*/ 3204336 w 6408671"/>
              <a:gd name="connsiteY22" fmla="*/ 2056453 h 4222422"/>
              <a:gd name="connsiteX23" fmla="*/ 2176109 w 6408671"/>
              <a:gd name="connsiteY23" fmla="*/ 1028227 h 422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8671" h="4222422">
                <a:moveTo>
                  <a:pt x="5380445" y="2165969"/>
                </a:moveTo>
                <a:lnTo>
                  <a:pt x="6408671" y="3194196"/>
                </a:lnTo>
                <a:lnTo>
                  <a:pt x="5380445" y="4222422"/>
                </a:lnTo>
                <a:lnTo>
                  <a:pt x="4352218" y="3194196"/>
                </a:lnTo>
                <a:close/>
                <a:moveTo>
                  <a:pt x="3204336" y="2165969"/>
                </a:moveTo>
                <a:lnTo>
                  <a:pt x="4232562" y="3194196"/>
                </a:lnTo>
                <a:lnTo>
                  <a:pt x="3204336" y="4222422"/>
                </a:lnTo>
                <a:lnTo>
                  <a:pt x="2176109" y="3194196"/>
                </a:lnTo>
                <a:close/>
                <a:moveTo>
                  <a:pt x="1028227" y="2134230"/>
                </a:moveTo>
                <a:lnTo>
                  <a:pt x="2056453" y="3162457"/>
                </a:lnTo>
                <a:lnTo>
                  <a:pt x="1028227" y="4190683"/>
                </a:lnTo>
                <a:lnTo>
                  <a:pt x="0" y="3162457"/>
                </a:lnTo>
                <a:close/>
                <a:moveTo>
                  <a:pt x="4292391" y="1082984"/>
                </a:moveTo>
                <a:lnTo>
                  <a:pt x="5320617" y="2111211"/>
                </a:lnTo>
                <a:lnTo>
                  <a:pt x="4292391" y="3139437"/>
                </a:lnTo>
                <a:lnTo>
                  <a:pt x="3264164" y="2111211"/>
                </a:lnTo>
                <a:close/>
                <a:moveTo>
                  <a:pt x="2116282" y="1067115"/>
                </a:moveTo>
                <a:lnTo>
                  <a:pt x="3144508" y="2095342"/>
                </a:lnTo>
                <a:lnTo>
                  <a:pt x="2116282" y="3123568"/>
                </a:lnTo>
                <a:lnTo>
                  <a:pt x="1088055" y="2095342"/>
                </a:lnTo>
                <a:close/>
                <a:moveTo>
                  <a:pt x="3204336" y="0"/>
                </a:moveTo>
                <a:lnTo>
                  <a:pt x="4232562" y="1028227"/>
                </a:lnTo>
                <a:lnTo>
                  <a:pt x="3204336" y="2056453"/>
                </a:lnTo>
                <a:lnTo>
                  <a:pt x="2176109" y="1028227"/>
                </a:lnTo>
                <a:close/>
              </a:path>
            </a:pathLst>
          </a:custGeom>
          <a:solidFill>
            <a:schemeClr val="bg1">
              <a:lumMod val="75000"/>
            </a:schemeClr>
          </a:solidFill>
        </p:spPr>
        <p:txBody>
          <a:bodyPr wrap="square">
            <a:noAutofit/>
          </a:bodyPr>
          <a:lstStyle/>
          <a:p>
            <a:endParaRPr lang="en-GB" dirty="0"/>
          </a:p>
        </p:txBody>
      </p:sp>
    </p:spTree>
    <p:extLst>
      <p:ext uri="{BB962C8B-B14F-4D97-AF65-F5344CB8AC3E}">
        <p14:creationId xmlns:p14="http://schemas.microsoft.com/office/powerpoint/2010/main" val="152062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16" name="Picture Placeholder 15"/>
          <p:cNvSpPr>
            <a:spLocks noGrp="1"/>
          </p:cNvSpPr>
          <p:nvPr userDrawn="1">
            <p:ph type="pic" sz="quarter" idx="12"/>
          </p:nvPr>
        </p:nvSpPr>
        <p:spPr>
          <a:xfrm>
            <a:off x="1629507" y="1938325"/>
            <a:ext cx="8932986" cy="4349933"/>
          </a:xfrm>
          <a:custGeom>
            <a:avLst/>
            <a:gdLst>
              <a:gd name="connsiteX0" fmla="*/ 6816803 w 8932986"/>
              <a:gd name="connsiteY0" fmla="*/ 2233750 h 4349933"/>
              <a:gd name="connsiteX1" fmla="*/ 8932986 w 8932986"/>
              <a:gd name="connsiteY1" fmla="*/ 2233750 h 4349933"/>
              <a:gd name="connsiteX2" fmla="*/ 8932986 w 8932986"/>
              <a:gd name="connsiteY2" fmla="*/ 4349933 h 4349933"/>
              <a:gd name="connsiteX3" fmla="*/ 6816803 w 8932986"/>
              <a:gd name="connsiteY3" fmla="*/ 4349933 h 4349933"/>
              <a:gd name="connsiteX4" fmla="*/ 4544534 w 8932986"/>
              <a:gd name="connsiteY4" fmla="*/ 2233750 h 4349933"/>
              <a:gd name="connsiteX5" fmla="*/ 6660717 w 8932986"/>
              <a:gd name="connsiteY5" fmla="*/ 2233750 h 4349933"/>
              <a:gd name="connsiteX6" fmla="*/ 6660717 w 8932986"/>
              <a:gd name="connsiteY6" fmla="*/ 4349933 h 4349933"/>
              <a:gd name="connsiteX7" fmla="*/ 4544534 w 8932986"/>
              <a:gd name="connsiteY7" fmla="*/ 4349933 h 4349933"/>
              <a:gd name="connsiteX8" fmla="*/ 2272269 w 8932986"/>
              <a:gd name="connsiteY8" fmla="*/ 2233750 h 4349933"/>
              <a:gd name="connsiteX9" fmla="*/ 4388451 w 8932986"/>
              <a:gd name="connsiteY9" fmla="*/ 2233750 h 4349933"/>
              <a:gd name="connsiteX10" fmla="*/ 4388451 w 8932986"/>
              <a:gd name="connsiteY10" fmla="*/ 4349933 h 4349933"/>
              <a:gd name="connsiteX11" fmla="*/ 2272269 w 8932986"/>
              <a:gd name="connsiteY11" fmla="*/ 4349933 h 4349933"/>
              <a:gd name="connsiteX12" fmla="*/ 0 w 8932986"/>
              <a:gd name="connsiteY12" fmla="*/ 2233750 h 4349933"/>
              <a:gd name="connsiteX13" fmla="*/ 2116182 w 8932986"/>
              <a:gd name="connsiteY13" fmla="*/ 2233750 h 4349933"/>
              <a:gd name="connsiteX14" fmla="*/ 2116182 w 8932986"/>
              <a:gd name="connsiteY14" fmla="*/ 4349933 h 4349933"/>
              <a:gd name="connsiteX15" fmla="*/ 0 w 8932986"/>
              <a:gd name="connsiteY15" fmla="*/ 4349933 h 4349933"/>
              <a:gd name="connsiteX16" fmla="*/ 6816802 w 8932986"/>
              <a:gd name="connsiteY16" fmla="*/ 0 h 4349933"/>
              <a:gd name="connsiteX17" fmla="*/ 8932985 w 8932986"/>
              <a:gd name="connsiteY17" fmla="*/ 0 h 4349933"/>
              <a:gd name="connsiteX18" fmla="*/ 8932985 w 8932986"/>
              <a:gd name="connsiteY18" fmla="*/ 2116183 h 4349933"/>
              <a:gd name="connsiteX19" fmla="*/ 6816802 w 8932986"/>
              <a:gd name="connsiteY19" fmla="*/ 2116183 h 4349933"/>
              <a:gd name="connsiteX20" fmla="*/ 4544535 w 8932986"/>
              <a:gd name="connsiteY20" fmla="*/ 0 h 4349933"/>
              <a:gd name="connsiteX21" fmla="*/ 6660718 w 8932986"/>
              <a:gd name="connsiteY21" fmla="*/ 0 h 4349933"/>
              <a:gd name="connsiteX22" fmla="*/ 6660718 w 8932986"/>
              <a:gd name="connsiteY22" fmla="*/ 2116183 h 4349933"/>
              <a:gd name="connsiteX23" fmla="*/ 4544535 w 8932986"/>
              <a:gd name="connsiteY23" fmla="*/ 2116183 h 4349933"/>
              <a:gd name="connsiteX24" fmla="*/ 2272267 w 8932986"/>
              <a:gd name="connsiteY24" fmla="*/ 0 h 4349933"/>
              <a:gd name="connsiteX25" fmla="*/ 4388450 w 8932986"/>
              <a:gd name="connsiteY25" fmla="*/ 0 h 4349933"/>
              <a:gd name="connsiteX26" fmla="*/ 4388450 w 8932986"/>
              <a:gd name="connsiteY26" fmla="*/ 2116183 h 4349933"/>
              <a:gd name="connsiteX27" fmla="*/ 2272267 w 8932986"/>
              <a:gd name="connsiteY27" fmla="*/ 2116183 h 4349933"/>
              <a:gd name="connsiteX28" fmla="*/ 1 w 8932986"/>
              <a:gd name="connsiteY28" fmla="*/ 0 h 4349933"/>
              <a:gd name="connsiteX29" fmla="*/ 2116184 w 8932986"/>
              <a:gd name="connsiteY29" fmla="*/ 0 h 4349933"/>
              <a:gd name="connsiteX30" fmla="*/ 2116184 w 8932986"/>
              <a:gd name="connsiteY30" fmla="*/ 2116183 h 4349933"/>
              <a:gd name="connsiteX31" fmla="*/ 1 w 8932986"/>
              <a:gd name="connsiteY31" fmla="*/ 2116183 h 434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32986" h="4349933">
                <a:moveTo>
                  <a:pt x="6816803" y="2233750"/>
                </a:moveTo>
                <a:lnTo>
                  <a:pt x="8932986" y="2233750"/>
                </a:lnTo>
                <a:lnTo>
                  <a:pt x="8932986" y="4349933"/>
                </a:lnTo>
                <a:lnTo>
                  <a:pt x="6816803" y="4349933"/>
                </a:lnTo>
                <a:close/>
                <a:moveTo>
                  <a:pt x="4544534" y="2233750"/>
                </a:moveTo>
                <a:lnTo>
                  <a:pt x="6660717" y="2233750"/>
                </a:lnTo>
                <a:lnTo>
                  <a:pt x="6660717" y="4349933"/>
                </a:lnTo>
                <a:lnTo>
                  <a:pt x="4544534" y="4349933"/>
                </a:lnTo>
                <a:close/>
                <a:moveTo>
                  <a:pt x="2272269" y="2233750"/>
                </a:moveTo>
                <a:lnTo>
                  <a:pt x="4388451" y="2233750"/>
                </a:lnTo>
                <a:lnTo>
                  <a:pt x="4388451" y="4349933"/>
                </a:lnTo>
                <a:lnTo>
                  <a:pt x="2272269" y="4349933"/>
                </a:lnTo>
                <a:close/>
                <a:moveTo>
                  <a:pt x="0" y="2233750"/>
                </a:moveTo>
                <a:lnTo>
                  <a:pt x="2116182" y="2233750"/>
                </a:lnTo>
                <a:lnTo>
                  <a:pt x="2116182" y="4349933"/>
                </a:lnTo>
                <a:lnTo>
                  <a:pt x="0" y="4349933"/>
                </a:lnTo>
                <a:close/>
                <a:moveTo>
                  <a:pt x="6816802" y="0"/>
                </a:moveTo>
                <a:lnTo>
                  <a:pt x="8932985" y="0"/>
                </a:lnTo>
                <a:lnTo>
                  <a:pt x="8932985" y="2116183"/>
                </a:lnTo>
                <a:lnTo>
                  <a:pt x="6816802" y="2116183"/>
                </a:lnTo>
                <a:close/>
                <a:moveTo>
                  <a:pt x="4544535" y="0"/>
                </a:moveTo>
                <a:lnTo>
                  <a:pt x="6660718" y="0"/>
                </a:lnTo>
                <a:lnTo>
                  <a:pt x="6660718" y="2116183"/>
                </a:lnTo>
                <a:lnTo>
                  <a:pt x="4544535" y="2116183"/>
                </a:lnTo>
                <a:close/>
                <a:moveTo>
                  <a:pt x="2272267" y="0"/>
                </a:moveTo>
                <a:lnTo>
                  <a:pt x="4388450" y="0"/>
                </a:lnTo>
                <a:lnTo>
                  <a:pt x="4388450" y="2116183"/>
                </a:lnTo>
                <a:lnTo>
                  <a:pt x="2272267" y="2116183"/>
                </a:lnTo>
                <a:close/>
                <a:moveTo>
                  <a:pt x="1" y="0"/>
                </a:moveTo>
                <a:lnTo>
                  <a:pt x="2116184" y="0"/>
                </a:lnTo>
                <a:lnTo>
                  <a:pt x="2116184" y="2116183"/>
                </a:lnTo>
                <a:lnTo>
                  <a:pt x="1" y="2116183"/>
                </a:lnTo>
                <a:close/>
              </a:path>
            </a:pathLst>
          </a:custGeom>
          <a:solidFill>
            <a:schemeClr val="bg1">
              <a:lumMod val="75000"/>
            </a:schemeClr>
          </a:solidFill>
        </p:spPr>
        <p:txBody>
          <a:bodyPr wrap="square">
            <a:noAutofit/>
          </a:bodyPr>
          <a:lstStyle/>
          <a:p>
            <a:endParaRPr lang="en-GB" dirty="0"/>
          </a:p>
        </p:txBody>
      </p:sp>
    </p:spTree>
    <p:extLst>
      <p:ext uri="{BB962C8B-B14F-4D97-AF65-F5344CB8AC3E}">
        <p14:creationId xmlns:p14="http://schemas.microsoft.com/office/powerpoint/2010/main" val="1458477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0" y="0"/>
            <a:ext cx="6079067" cy="6858000"/>
          </a:xfrm>
          <a:prstGeom prst="rect">
            <a:avLst/>
          </a:prstGeom>
          <a:solidFill>
            <a:schemeClr val="bg1">
              <a:lumMod val="85000"/>
            </a:schemeClr>
          </a:solidFill>
        </p:spPr>
        <p:txBody>
          <a:bodyPr/>
          <a:lstStyle/>
          <a:p>
            <a:endParaRPr lang="en-GB"/>
          </a:p>
        </p:txBody>
      </p:sp>
    </p:spTree>
    <p:extLst>
      <p:ext uri="{BB962C8B-B14F-4D97-AF65-F5344CB8AC3E}">
        <p14:creationId xmlns:p14="http://schemas.microsoft.com/office/powerpoint/2010/main" val="1066440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0" y="0"/>
            <a:ext cx="12192000" cy="6858000"/>
          </a:xfrm>
          <a:prstGeom prst="rect">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1774698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806450" y="1403520"/>
            <a:ext cx="4886325" cy="4884738"/>
          </a:xfrm>
          <a:prstGeom prst="rect">
            <a:avLst/>
          </a:prstGeom>
          <a:solidFill>
            <a:schemeClr val="bg1">
              <a:lumMod val="75000"/>
            </a:schemeClr>
          </a:solidFill>
        </p:spPr>
        <p:txBody>
          <a:bodyPr/>
          <a:lstStyle/>
          <a:p>
            <a:endParaRPr lang="en-GB"/>
          </a:p>
        </p:txBody>
      </p:sp>
      <p:sp>
        <p:nvSpPr>
          <p:cNvPr id="7" name="Picture Placeholder 5"/>
          <p:cNvSpPr>
            <a:spLocks noGrp="1"/>
          </p:cNvSpPr>
          <p:nvPr>
            <p:ph type="pic" sz="quarter" idx="13"/>
          </p:nvPr>
        </p:nvSpPr>
        <p:spPr>
          <a:xfrm>
            <a:off x="6499225" y="1403520"/>
            <a:ext cx="4886325" cy="4884738"/>
          </a:xfrm>
          <a:prstGeom prst="rect">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3659397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0" y="0"/>
            <a:ext cx="3030583" cy="1933303"/>
          </a:xfrm>
          <a:prstGeom prst="rect">
            <a:avLst/>
          </a:prstGeom>
          <a:solidFill>
            <a:schemeClr val="bg1">
              <a:lumMod val="75000"/>
            </a:schemeClr>
          </a:solidFill>
        </p:spPr>
        <p:txBody>
          <a:bodyPr/>
          <a:lstStyle/>
          <a:p>
            <a:endParaRPr lang="en-GB"/>
          </a:p>
        </p:txBody>
      </p:sp>
      <p:sp>
        <p:nvSpPr>
          <p:cNvPr id="7" name="Picture Placeholder 5"/>
          <p:cNvSpPr>
            <a:spLocks noGrp="1"/>
          </p:cNvSpPr>
          <p:nvPr>
            <p:ph type="pic" sz="quarter" idx="13"/>
          </p:nvPr>
        </p:nvSpPr>
        <p:spPr>
          <a:xfrm>
            <a:off x="3197385" y="0"/>
            <a:ext cx="3030583" cy="1933303"/>
          </a:xfrm>
          <a:prstGeom prst="rect">
            <a:avLst/>
          </a:prstGeom>
          <a:solidFill>
            <a:schemeClr val="bg1">
              <a:lumMod val="75000"/>
            </a:schemeClr>
          </a:solidFill>
        </p:spPr>
        <p:txBody>
          <a:bodyPr/>
          <a:lstStyle/>
          <a:p>
            <a:endParaRPr lang="en-GB"/>
          </a:p>
        </p:txBody>
      </p:sp>
      <p:sp>
        <p:nvSpPr>
          <p:cNvPr id="8" name="Picture Placeholder 5"/>
          <p:cNvSpPr>
            <a:spLocks noGrp="1"/>
          </p:cNvSpPr>
          <p:nvPr>
            <p:ph type="pic" sz="quarter" idx="14"/>
          </p:nvPr>
        </p:nvSpPr>
        <p:spPr>
          <a:xfrm>
            <a:off x="6394770" y="0"/>
            <a:ext cx="3030583" cy="1933303"/>
          </a:xfrm>
          <a:prstGeom prst="rect">
            <a:avLst/>
          </a:prstGeom>
          <a:solidFill>
            <a:schemeClr val="bg1">
              <a:lumMod val="75000"/>
            </a:schemeClr>
          </a:solidFill>
        </p:spPr>
        <p:txBody>
          <a:bodyPr/>
          <a:lstStyle/>
          <a:p>
            <a:endParaRPr lang="en-GB"/>
          </a:p>
        </p:txBody>
      </p:sp>
      <p:sp>
        <p:nvSpPr>
          <p:cNvPr id="9" name="Picture Placeholder 5"/>
          <p:cNvSpPr>
            <a:spLocks noGrp="1"/>
          </p:cNvSpPr>
          <p:nvPr>
            <p:ph type="pic" sz="quarter" idx="15"/>
          </p:nvPr>
        </p:nvSpPr>
        <p:spPr>
          <a:xfrm>
            <a:off x="-1" y="2113075"/>
            <a:ext cx="3030583" cy="1933303"/>
          </a:xfrm>
          <a:prstGeom prst="rect">
            <a:avLst/>
          </a:prstGeom>
          <a:solidFill>
            <a:schemeClr val="bg1">
              <a:lumMod val="75000"/>
            </a:schemeClr>
          </a:solidFill>
        </p:spPr>
        <p:txBody>
          <a:bodyPr/>
          <a:lstStyle/>
          <a:p>
            <a:endParaRPr lang="en-GB"/>
          </a:p>
        </p:txBody>
      </p:sp>
      <p:sp>
        <p:nvSpPr>
          <p:cNvPr id="10" name="Picture Placeholder 5"/>
          <p:cNvSpPr>
            <a:spLocks noGrp="1"/>
          </p:cNvSpPr>
          <p:nvPr>
            <p:ph type="pic" sz="quarter" idx="16"/>
          </p:nvPr>
        </p:nvSpPr>
        <p:spPr>
          <a:xfrm>
            <a:off x="-2" y="4226150"/>
            <a:ext cx="3030583" cy="1933303"/>
          </a:xfrm>
          <a:prstGeom prst="rect">
            <a:avLst/>
          </a:prstGeom>
          <a:solidFill>
            <a:schemeClr val="bg1">
              <a:lumMod val="75000"/>
            </a:schemeClr>
          </a:solidFill>
        </p:spPr>
        <p:txBody>
          <a:bodyPr/>
          <a:lstStyle/>
          <a:p>
            <a:endParaRPr lang="en-GB"/>
          </a:p>
        </p:txBody>
      </p:sp>
      <p:sp>
        <p:nvSpPr>
          <p:cNvPr id="11" name="Picture Placeholder 5"/>
          <p:cNvSpPr>
            <a:spLocks noGrp="1"/>
          </p:cNvSpPr>
          <p:nvPr>
            <p:ph type="pic" sz="quarter" idx="17"/>
          </p:nvPr>
        </p:nvSpPr>
        <p:spPr>
          <a:xfrm>
            <a:off x="3197384" y="2113074"/>
            <a:ext cx="3030583" cy="1933303"/>
          </a:xfrm>
          <a:prstGeom prst="rect">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289601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2704123" y="0"/>
            <a:ext cx="3030583" cy="1933303"/>
          </a:xfrm>
          <a:prstGeom prst="rect">
            <a:avLst/>
          </a:prstGeom>
          <a:solidFill>
            <a:schemeClr val="bg1">
              <a:lumMod val="75000"/>
            </a:schemeClr>
          </a:solidFill>
        </p:spPr>
        <p:txBody>
          <a:bodyPr/>
          <a:lstStyle/>
          <a:p>
            <a:endParaRPr lang="en-GB"/>
          </a:p>
        </p:txBody>
      </p:sp>
      <p:sp>
        <p:nvSpPr>
          <p:cNvPr id="7" name="Picture Placeholder 5"/>
          <p:cNvSpPr>
            <a:spLocks noGrp="1"/>
          </p:cNvSpPr>
          <p:nvPr>
            <p:ph type="pic" sz="quarter" idx="13"/>
          </p:nvPr>
        </p:nvSpPr>
        <p:spPr>
          <a:xfrm>
            <a:off x="5932770" y="0"/>
            <a:ext cx="3030583" cy="1933303"/>
          </a:xfrm>
          <a:prstGeom prst="rect">
            <a:avLst/>
          </a:prstGeom>
          <a:solidFill>
            <a:schemeClr val="bg1">
              <a:lumMod val="75000"/>
            </a:schemeClr>
          </a:solidFill>
        </p:spPr>
        <p:txBody>
          <a:bodyPr/>
          <a:lstStyle/>
          <a:p>
            <a:endParaRPr lang="en-GB"/>
          </a:p>
        </p:txBody>
      </p:sp>
      <p:sp>
        <p:nvSpPr>
          <p:cNvPr id="8" name="Picture Placeholder 5"/>
          <p:cNvSpPr>
            <a:spLocks noGrp="1"/>
          </p:cNvSpPr>
          <p:nvPr>
            <p:ph type="pic" sz="quarter" idx="14"/>
          </p:nvPr>
        </p:nvSpPr>
        <p:spPr>
          <a:xfrm>
            <a:off x="9161417" y="0"/>
            <a:ext cx="3030583" cy="1933303"/>
          </a:xfrm>
          <a:prstGeom prst="rect">
            <a:avLst/>
          </a:prstGeom>
          <a:solidFill>
            <a:schemeClr val="bg1">
              <a:lumMod val="75000"/>
            </a:schemeClr>
          </a:solidFill>
        </p:spPr>
        <p:txBody>
          <a:bodyPr/>
          <a:lstStyle/>
          <a:p>
            <a:endParaRPr lang="en-GB"/>
          </a:p>
        </p:txBody>
      </p:sp>
      <p:sp>
        <p:nvSpPr>
          <p:cNvPr id="9" name="Picture Placeholder 5"/>
          <p:cNvSpPr>
            <a:spLocks noGrp="1"/>
          </p:cNvSpPr>
          <p:nvPr>
            <p:ph type="pic" sz="quarter" idx="15"/>
          </p:nvPr>
        </p:nvSpPr>
        <p:spPr>
          <a:xfrm>
            <a:off x="5932769" y="2098561"/>
            <a:ext cx="3030583" cy="1933303"/>
          </a:xfrm>
          <a:prstGeom prst="rect">
            <a:avLst/>
          </a:prstGeom>
          <a:solidFill>
            <a:schemeClr val="bg1">
              <a:lumMod val="75000"/>
            </a:schemeClr>
          </a:solidFill>
        </p:spPr>
        <p:txBody>
          <a:bodyPr/>
          <a:lstStyle/>
          <a:p>
            <a:endParaRPr lang="en-GB"/>
          </a:p>
        </p:txBody>
      </p:sp>
      <p:sp>
        <p:nvSpPr>
          <p:cNvPr id="10" name="Picture Placeholder 5"/>
          <p:cNvSpPr>
            <a:spLocks noGrp="1"/>
          </p:cNvSpPr>
          <p:nvPr>
            <p:ph type="pic" sz="quarter" idx="16"/>
          </p:nvPr>
        </p:nvSpPr>
        <p:spPr>
          <a:xfrm>
            <a:off x="9161417" y="4197122"/>
            <a:ext cx="3030583" cy="1933303"/>
          </a:xfrm>
          <a:prstGeom prst="rect">
            <a:avLst/>
          </a:prstGeom>
          <a:solidFill>
            <a:schemeClr val="bg1">
              <a:lumMod val="75000"/>
            </a:schemeClr>
          </a:solidFill>
        </p:spPr>
        <p:txBody>
          <a:bodyPr/>
          <a:lstStyle/>
          <a:p>
            <a:endParaRPr lang="en-GB" dirty="0"/>
          </a:p>
        </p:txBody>
      </p:sp>
      <p:sp>
        <p:nvSpPr>
          <p:cNvPr id="11" name="Picture Placeholder 5"/>
          <p:cNvSpPr>
            <a:spLocks noGrp="1"/>
          </p:cNvSpPr>
          <p:nvPr>
            <p:ph type="pic" sz="quarter" idx="17"/>
          </p:nvPr>
        </p:nvSpPr>
        <p:spPr>
          <a:xfrm>
            <a:off x="9161415" y="2098561"/>
            <a:ext cx="3030583" cy="1933303"/>
          </a:xfrm>
          <a:prstGeom prst="rect">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1577408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2704123" y="4924697"/>
            <a:ext cx="3030583" cy="1933303"/>
          </a:xfrm>
          <a:prstGeom prst="rect">
            <a:avLst/>
          </a:prstGeom>
          <a:solidFill>
            <a:schemeClr val="bg1">
              <a:lumMod val="75000"/>
            </a:schemeClr>
          </a:solidFill>
        </p:spPr>
        <p:txBody>
          <a:bodyPr/>
          <a:lstStyle/>
          <a:p>
            <a:endParaRPr lang="en-GB"/>
          </a:p>
        </p:txBody>
      </p:sp>
      <p:sp>
        <p:nvSpPr>
          <p:cNvPr id="7" name="Picture Placeholder 5"/>
          <p:cNvSpPr>
            <a:spLocks noGrp="1"/>
          </p:cNvSpPr>
          <p:nvPr>
            <p:ph type="pic" sz="quarter" idx="13"/>
          </p:nvPr>
        </p:nvSpPr>
        <p:spPr>
          <a:xfrm>
            <a:off x="5932769" y="2805377"/>
            <a:ext cx="3030583" cy="1933303"/>
          </a:xfrm>
          <a:prstGeom prst="rect">
            <a:avLst/>
          </a:prstGeom>
          <a:solidFill>
            <a:schemeClr val="bg1">
              <a:lumMod val="75000"/>
            </a:schemeClr>
          </a:solidFill>
        </p:spPr>
        <p:txBody>
          <a:bodyPr/>
          <a:lstStyle/>
          <a:p>
            <a:endParaRPr lang="en-GB"/>
          </a:p>
        </p:txBody>
      </p:sp>
      <p:sp>
        <p:nvSpPr>
          <p:cNvPr id="8" name="Picture Placeholder 5"/>
          <p:cNvSpPr>
            <a:spLocks noGrp="1"/>
          </p:cNvSpPr>
          <p:nvPr>
            <p:ph type="pic" sz="quarter" idx="14"/>
          </p:nvPr>
        </p:nvSpPr>
        <p:spPr>
          <a:xfrm>
            <a:off x="9161417" y="686057"/>
            <a:ext cx="3030583" cy="1933303"/>
          </a:xfrm>
          <a:prstGeom prst="rect">
            <a:avLst/>
          </a:prstGeom>
          <a:solidFill>
            <a:schemeClr val="bg1">
              <a:lumMod val="75000"/>
            </a:schemeClr>
          </a:solidFill>
        </p:spPr>
        <p:txBody>
          <a:bodyPr/>
          <a:lstStyle/>
          <a:p>
            <a:endParaRPr lang="en-GB"/>
          </a:p>
        </p:txBody>
      </p:sp>
      <p:sp>
        <p:nvSpPr>
          <p:cNvPr id="9" name="Picture Placeholder 5"/>
          <p:cNvSpPr>
            <a:spLocks noGrp="1"/>
          </p:cNvSpPr>
          <p:nvPr>
            <p:ph type="pic" sz="quarter" idx="15"/>
          </p:nvPr>
        </p:nvSpPr>
        <p:spPr>
          <a:xfrm>
            <a:off x="5932769" y="4924697"/>
            <a:ext cx="3030583" cy="1933303"/>
          </a:xfrm>
          <a:prstGeom prst="rect">
            <a:avLst/>
          </a:prstGeom>
          <a:solidFill>
            <a:schemeClr val="bg1">
              <a:lumMod val="75000"/>
            </a:schemeClr>
          </a:solidFill>
        </p:spPr>
        <p:txBody>
          <a:bodyPr/>
          <a:lstStyle/>
          <a:p>
            <a:endParaRPr lang="en-GB"/>
          </a:p>
        </p:txBody>
      </p:sp>
      <p:sp>
        <p:nvSpPr>
          <p:cNvPr id="10" name="Picture Placeholder 5"/>
          <p:cNvSpPr>
            <a:spLocks noGrp="1"/>
          </p:cNvSpPr>
          <p:nvPr>
            <p:ph type="pic" sz="quarter" idx="16"/>
          </p:nvPr>
        </p:nvSpPr>
        <p:spPr>
          <a:xfrm>
            <a:off x="9161417" y="4924697"/>
            <a:ext cx="3030583" cy="1933303"/>
          </a:xfrm>
          <a:prstGeom prst="rect">
            <a:avLst/>
          </a:prstGeom>
          <a:solidFill>
            <a:schemeClr val="bg1">
              <a:lumMod val="75000"/>
            </a:schemeClr>
          </a:solidFill>
        </p:spPr>
        <p:txBody>
          <a:bodyPr/>
          <a:lstStyle/>
          <a:p>
            <a:endParaRPr lang="en-GB" dirty="0"/>
          </a:p>
        </p:txBody>
      </p:sp>
      <p:sp>
        <p:nvSpPr>
          <p:cNvPr id="11" name="Picture Placeholder 5"/>
          <p:cNvSpPr>
            <a:spLocks noGrp="1"/>
          </p:cNvSpPr>
          <p:nvPr>
            <p:ph type="pic" sz="quarter" idx="17"/>
          </p:nvPr>
        </p:nvSpPr>
        <p:spPr>
          <a:xfrm>
            <a:off x="9161416" y="2805377"/>
            <a:ext cx="3030583" cy="1933303"/>
          </a:xfrm>
          <a:prstGeom prst="rect">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2899725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0" y="4924697"/>
            <a:ext cx="3030583" cy="1933303"/>
          </a:xfrm>
          <a:prstGeom prst="rect">
            <a:avLst/>
          </a:prstGeom>
          <a:solidFill>
            <a:schemeClr val="bg1">
              <a:lumMod val="75000"/>
            </a:schemeClr>
          </a:solidFill>
        </p:spPr>
        <p:txBody>
          <a:bodyPr/>
          <a:lstStyle/>
          <a:p>
            <a:endParaRPr lang="en-GB"/>
          </a:p>
        </p:txBody>
      </p:sp>
      <p:sp>
        <p:nvSpPr>
          <p:cNvPr id="7" name="Picture Placeholder 5"/>
          <p:cNvSpPr>
            <a:spLocks noGrp="1"/>
          </p:cNvSpPr>
          <p:nvPr>
            <p:ph type="pic" sz="quarter" idx="13"/>
          </p:nvPr>
        </p:nvSpPr>
        <p:spPr>
          <a:xfrm>
            <a:off x="0" y="2805377"/>
            <a:ext cx="3030583" cy="1933303"/>
          </a:xfrm>
          <a:prstGeom prst="rect">
            <a:avLst/>
          </a:prstGeom>
          <a:solidFill>
            <a:schemeClr val="bg1">
              <a:lumMod val="75000"/>
            </a:schemeClr>
          </a:solidFill>
        </p:spPr>
        <p:txBody>
          <a:bodyPr/>
          <a:lstStyle/>
          <a:p>
            <a:endParaRPr lang="en-GB"/>
          </a:p>
        </p:txBody>
      </p:sp>
      <p:sp>
        <p:nvSpPr>
          <p:cNvPr id="8" name="Picture Placeholder 5"/>
          <p:cNvSpPr>
            <a:spLocks noGrp="1"/>
          </p:cNvSpPr>
          <p:nvPr>
            <p:ph type="pic" sz="quarter" idx="14"/>
          </p:nvPr>
        </p:nvSpPr>
        <p:spPr>
          <a:xfrm>
            <a:off x="0" y="686057"/>
            <a:ext cx="3030583" cy="1933303"/>
          </a:xfrm>
          <a:prstGeom prst="rect">
            <a:avLst/>
          </a:prstGeom>
          <a:solidFill>
            <a:schemeClr val="bg1">
              <a:lumMod val="75000"/>
            </a:schemeClr>
          </a:solidFill>
        </p:spPr>
        <p:txBody>
          <a:bodyPr/>
          <a:lstStyle/>
          <a:p>
            <a:endParaRPr lang="en-GB"/>
          </a:p>
        </p:txBody>
      </p:sp>
      <p:sp>
        <p:nvSpPr>
          <p:cNvPr id="9" name="Picture Placeholder 5"/>
          <p:cNvSpPr>
            <a:spLocks noGrp="1"/>
          </p:cNvSpPr>
          <p:nvPr>
            <p:ph type="pic" sz="quarter" idx="15"/>
          </p:nvPr>
        </p:nvSpPr>
        <p:spPr>
          <a:xfrm>
            <a:off x="3237858" y="4924697"/>
            <a:ext cx="3030583" cy="1933303"/>
          </a:xfrm>
          <a:prstGeom prst="rect">
            <a:avLst/>
          </a:prstGeom>
          <a:solidFill>
            <a:schemeClr val="bg1">
              <a:lumMod val="75000"/>
            </a:schemeClr>
          </a:solidFill>
        </p:spPr>
        <p:txBody>
          <a:bodyPr/>
          <a:lstStyle/>
          <a:p>
            <a:endParaRPr lang="en-GB"/>
          </a:p>
        </p:txBody>
      </p:sp>
      <p:sp>
        <p:nvSpPr>
          <p:cNvPr id="10" name="Picture Placeholder 5"/>
          <p:cNvSpPr>
            <a:spLocks noGrp="1"/>
          </p:cNvSpPr>
          <p:nvPr>
            <p:ph type="pic" sz="quarter" idx="16"/>
          </p:nvPr>
        </p:nvSpPr>
        <p:spPr>
          <a:xfrm>
            <a:off x="6475716" y="4924697"/>
            <a:ext cx="3030583" cy="1933303"/>
          </a:xfrm>
          <a:prstGeom prst="rect">
            <a:avLst/>
          </a:prstGeom>
          <a:solidFill>
            <a:schemeClr val="bg1">
              <a:lumMod val="75000"/>
            </a:schemeClr>
          </a:solidFill>
        </p:spPr>
        <p:txBody>
          <a:bodyPr/>
          <a:lstStyle/>
          <a:p>
            <a:endParaRPr lang="en-GB" dirty="0"/>
          </a:p>
        </p:txBody>
      </p:sp>
      <p:sp>
        <p:nvSpPr>
          <p:cNvPr id="11" name="Picture Placeholder 5"/>
          <p:cNvSpPr>
            <a:spLocks noGrp="1"/>
          </p:cNvSpPr>
          <p:nvPr>
            <p:ph type="pic" sz="quarter" idx="17"/>
          </p:nvPr>
        </p:nvSpPr>
        <p:spPr>
          <a:xfrm>
            <a:off x="3237857" y="2805377"/>
            <a:ext cx="3030583" cy="1933303"/>
          </a:xfrm>
          <a:prstGeom prst="rect">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2920711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15" name="Picture Placeholder 14"/>
          <p:cNvSpPr>
            <a:spLocks noGrp="1"/>
          </p:cNvSpPr>
          <p:nvPr>
            <p:ph type="pic" sz="quarter" idx="12"/>
          </p:nvPr>
        </p:nvSpPr>
        <p:spPr>
          <a:xfrm>
            <a:off x="5550822" y="-1059877"/>
            <a:ext cx="10152113" cy="7121464"/>
          </a:xfrm>
          <a:custGeom>
            <a:avLst/>
            <a:gdLst>
              <a:gd name="connsiteX0" fmla="*/ 2807149 w 10152113"/>
              <a:gd name="connsiteY0" fmla="*/ 1270128 h 7121464"/>
              <a:gd name="connsiteX1" fmla="*/ 3023584 w 10152113"/>
              <a:gd name="connsiteY1" fmla="*/ 1334604 h 7121464"/>
              <a:gd name="connsiteX2" fmla="*/ 3131803 w 10152113"/>
              <a:gd name="connsiteY2" fmla="*/ 1870086 h 7121464"/>
              <a:gd name="connsiteX3" fmla="*/ 708190 w 10152113"/>
              <a:gd name="connsiteY3" fmla="*/ 5521430 h 7121464"/>
              <a:gd name="connsiteX4" fmla="*/ 172708 w 10152113"/>
              <a:gd name="connsiteY4" fmla="*/ 5629649 h 7121464"/>
              <a:gd name="connsiteX5" fmla="*/ 64489 w 10152113"/>
              <a:gd name="connsiteY5" fmla="*/ 5094167 h 7121464"/>
              <a:gd name="connsiteX6" fmla="*/ 2488102 w 10152113"/>
              <a:gd name="connsiteY6" fmla="*/ 1442824 h 7121464"/>
              <a:gd name="connsiteX7" fmla="*/ 2807149 w 10152113"/>
              <a:gd name="connsiteY7" fmla="*/ 1270128 h 7121464"/>
              <a:gd name="connsiteX8" fmla="*/ 5014912 w 10152113"/>
              <a:gd name="connsiteY8" fmla="*/ 84333 h 7121464"/>
              <a:gd name="connsiteX9" fmla="*/ 5519099 w 10152113"/>
              <a:gd name="connsiteY9" fmla="*/ 234532 h 7121464"/>
              <a:gd name="connsiteX10" fmla="*/ 5771197 w 10152113"/>
              <a:gd name="connsiteY10" fmla="*/ 1481943 h 7121464"/>
              <a:gd name="connsiteX11" fmla="*/ 2294959 w 10152113"/>
              <a:gd name="connsiteY11" fmla="*/ 6719138 h 7121464"/>
              <a:gd name="connsiteX12" fmla="*/ 1047547 w 10152113"/>
              <a:gd name="connsiteY12" fmla="*/ 6971237 h 7121464"/>
              <a:gd name="connsiteX13" fmla="*/ 1047549 w 10152113"/>
              <a:gd name="connsiteY13" fmla="*/ 6971236 h 7121464"/>
              <a:gd name="connsiteX14" fmla="*/ 795451 w 10152113"/>
              <a:gd name="connsiteY14" fmla="*/ 5723824 h 7121464"/>
              <a:gd name="connsiteX15" fmla="*/ 4271687 w 10152113"/>
              <a:gd name="connsiteY15" fmla="*/ 486630 h 7121464"/>
              <a:gd name="connsiteX16" fmla="*/ 5014912 w 10152113"/>
              <a:gd name="connsiteY16" fmla="*/ 84333 h 7121464"/>
              <a:gd name="connsiteX17" fmla="*/ 9245600 w 10152113"/>
              <a:gd name="connsiteY17" fmla="*/ 84333 h 7121464"/>
              <a:gd name="connsiteX18" fmla="*/ 9749787 w 10152113"/>
              <a:gd name="connsiteY18" fmla="*/ 234531 h 7121464"/>
              <a:gd name="connsiteX19" fmla="*/ 10001885 w 10152113"/>
              <a:gd name="connsiteY19" fmla="*/ 1481943 h 7121464"/>
              <a:gd name="connsiteX20" fmla="*/ 6525648 w 10152113"/>
              <a:gd name="connsiteY20" fmla="*/ 6719138 h 7121464"/>
              <a:gd name="connsiteX21" fmla="*/ 5278236 w 10152113"/>
              <a:gd name="connsiteY21" fmla="*/ 6971237 h 7121464"/>
              <a:gd name="connsiteX22" fmla="*/ 5278237 w 10152113"/>
              <a:gd name="connsiteY22" fmla="*/ 6971236 h 7121464"/>
              <a:gd name="connsiteX23" fmla="*/ 5026139 w 10152113"/>
              <a:gd name="connsiteY23" fmla="*/ 5723824 h 7121464"/>
              <a:gd name="connsiteX24" fmla="*/ 8502375 w 10152113"/>
              <a:gd name="connsiteY24" fmla="*/ 486630 h 7121464"/>
              <a:gd name="connsiteX25" fmla="*/ 9245600 w 10152113"/>
              <a:gd name="connsiteY25" fmla="*/ 84333 h 7121464"/>
              <a:gd name="connsiteX26" fmla="*/ 7321422 w 10152113"/>
              <a:gd name="connsiteY26" fmla="*/ 22 h 7121464"/>
              <a:gd name="connsiteX27" fmla="*/ 7703269 w 10152113"/>
              <a:gd name="connsiteY27" fmla="*/ 113776 h 7121464"/>
              <a:gd name="connsiteX28" fmla="*/ 7894196 w 10152113"/>
              <a:gd name="connsiteY28" fmla="*/ 1058504 h 7121464"/>
              <a:gd name="connsiteX29" fmla="*/ 4176448 w 10152113"/>
              <a:gd name="connsiteY29" fmla="*/ 6659553 h 7121464"/>
              <a:gd name="connsiteX30" fmla="*/ 3231719 w 10152113"/>
              <a:gd name="connsiteY30" fmla="*/ 6850480 h 7121464"/>
              <a:gd name="connsiteX31" fmla="*/ 3040792 w 10152113"/>
              <a:gd name="connsiteY31" fmla="*/ 5905751 h 7121464"/>
              <a:gd name="connsiteX32" fmla="*/ 6758540 w 10152113"/>
              <a:gd name="connsiteY32" fmla="*/ 304702 h 7121464"/>
              <a:gd name="connsiteX33" fmla="*/ 7321422 w 10152113"/>
              <a:gd name="connsiteY33" fmla="*/ 22 h 712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52113" h="7121464">
                <a:moveTo>
                  <a:pt x="2807149" y="1270128"/>
                </a:moveTo>
                <a:cubicBezTo>
                  <a:pt x="2881552" y="1269521"/>
                  <a:pt x="2956927" y="1290360"/>
                  <a:pt x="3023584" y="1334604"/>
                </a:cubicBezTo>
                <a:cubicBezTo>
                  <a:pt x="3201336" y="1452589"/>
                  <a:pt x="3249788" y="1692333"/>
                  <a:pt x="3131803" y="1870086"/>
                </a:cubicBezTo>
                <a:lnTo>
                  <a:pt x="708190" y="5521430"/>
                </a:lnTo>
                <a:cubicBezTo>
                  <a:pt x="590205" y="5699183"/>
                  <a:pt x="350461" y="5747634"/>
                  <a:pt x="172708" y="5629649"/>
                </a:cubicBezTo>
                <a:cubicBezTo>
                  <a:pt x="-5045" y="5511664"/>
                  <a:pt x="-53496" y="5271920"/>
                  <a:pt x="64489" y="5094167"/>
                </a:cubicBezTo>
                <a:lnTo>
                  <a:pt x="2488102" y="1442824"/>
                </a:lnTo>
                <a:cubicBezTo>
                  <a:pt x="2561843" y="1331728"/>
                  <a:pt x="2683146" y="1271141"/>
                  <a:pt x="2807149" y="1270128"/>
                </a:cubicBezTo>
                <a:close/>
                <a:moveTo>
                  <a:pt x="5014912" y="84333"/>
                </a:moveTo>
                <a:cubicBezTo>
                  <a:pt x="5188233" y="82918"/>
                  <a:pt x="5363820" y="131463"/>
                  <a:pt x="5519099" y="234532"/>
                </a:cubicBezTo>
                <a:cubicBezTo>
                  <a:pt x="5933177" y="509380"/>
                  <a:pt x="6046045" y="1067865"/>
                  <a:pt x="5771197" y="1481943"/>
                </a:cubicBezTo>
                <a:cubicBezTo>
                  <a:pt x="4612452" y="3227675"/>
                  <a:pt x="3453705" y="4973407"/>
                  <a:pt x="2294959" y="6719138"/>
                </a:cubicBezTo>
                <a:cubicBezTo>
                  <a:pt x="2020111" y="7133216"/>
                  <a:pt x="1461625" y="7246085"/>
                  <a:pt x="1047547" y="6971237"/>
                </a:cubicBezTo>
                <a:lnTo>
                  <a:pt x="1047549" y="6971236"/>
                </a:lnTo>
                <a:cubicBezTo>
                  <a:pt x="633471" y="6696388"/>
                  <a:pt x="520603" y="6137902"/>
                  <a:pt x="795451" y="5723824"/>
                </a:cubicBezTo>
                <a:lnTo>
                  <a:pt x="4271687" y="486630"/>
                </a:lnTo>
                <a:cubicBezTo>
                  <a:pt x="4443467" y="227831"/>
                  <a:pt x="4726043" y="86692"/>
                  <a:pt x="5014912" y="84333"/>
                </a:cubicBezTo>
                <a:close/>
                <a:moveTo>
                  <a:pt x="9245600" y="84333"/>
                </a:moveTo>
                <a:cubicBezTo>
                  <a:pt x="9418921" y="82918"/>
                  <a:pt x="9594508" y="131463"/>
                  <a:pt x="9749787" y="234531"/>
                </a:cubicBezTo>
                <a:cubicBezTo>
                  <a:pt x="10163865" y="509379"/>
                  <a:pt x="10276733" y="1067865"/>
                  <a:pt x="10001885" y="1481943"/>
                </a:cubicBezTo>
                <a:cubicBezTo>
                  <a:pt x="8843140" y="3227675"/>
                  <a:pt x="7684393" y="4973407"/>
                  <a:pt x="6525648" y="6719138"/>
                </a:cubicBezTo>
                <a:cubicBezTo>
                  <a:pt x="6250799" y="7133216"/>
                  <a:pt x="5692314" y="7246085"/>
                  <a:pt x="5278236" y="6971237"/>
                </a:cubicBezTo>
                <a:lnTo>
                  <a:pt x="5278237" y="6971236"/>
                </a:lnTo>
                <a:cubicBezTo>
                  <a:pt x="4864159" y="6696388"/>
                  <a:pt x="4751291" y="6137902"/>
                  <a:pt x="5026139" y="5723824"/>
                </a:cubicBezTo>
                <a:lnTo>
                  <a:pt x="8502375" y="486630"/>
                </a:lnTo>
                <a:cubicBezTo>
                  <a:pt x="8674155" y="227831"/>
                  <a:pt x="8956731" y="86692"/>
                  <a:pt x="9245600" y="84333"/>
                </a:cubicBezTo>
                <a:close/>
                <a:moveTo>
                  <a:pt x="7321422" y="22"/>
                </a:moveTo>
                <a:cubicBezTo>
                  <a:pt x="7452687" y="-1050"/>
                  <a:pt x="7585668" y="35717"/>
                  <a:pt x="7703269" y="113776"/>
                </a:cubicBezTo>
                <a:cubicBezTo>
                  <a:pt x="8016872" y="321932"/>
                  <a:pt x="8102353" y="744901"/>
                  <a:pt x="7894196" y="1058504"/>
                </a:cubicBezTo>
                <a:lnTo>
                  <a:pt x="4176448" y="6659553"/>
                </a:lnTo>
                <a:cubicBezTo>
                  <a:pt x="3968291" y="6973156"/>
                  <a:pt x="3545322" y="7058637"/>
                  <a:pt x="3231719" y="6850480"/>
                </a:cubicBezTo>
                <a:cubicBezTo>
                  <a:pt x="2918116" y="6642323"/>
                  <a:pt x="2832636" y="6219354"/>
                  <a:pt x="3040792" y="5905751"/>
                </a:cubicBezTo>
                <a:lnTo>
                  <a:pt x="6758540" y="304702"/>
                </a:lnTo>
                <a:cubicBezTo>
                  <a:pt x="6888638" y="108700"/>
                  <a:pt x="7102647" y="1809"/>
                  <a:pt x="7321422" y="22"/>
                </a:cubicBezTo>
                <a:close/>
              </a:path>
            </a:pathLst>
          </a:custGeom>
          <a:solidFill>
            <a:schemeClr val="bg1">
              <a:lumMod val="75000"/>
            </a:schemeClr>
          </a:solidFill>
        </p:spPr>
        <p:txBody>
          <a:bodyPr wrap="square">
            <a:noAutofit/>
          </a:bodyPr>
          <a:lstStyle/>
          <a:p>
            <a:endParaRPr lang="en-GB"/>
          </a:p>
        </p:txBody>
      </p:sp>
    </p:spTree>
    <p:extLst>
      <p:ext uri="{BB962C8B-B14F-4D97-AF65-F5344CB8AC3E}">
        <p14:creationId xmlns:p14="http://schemas.microsoft.com/office/powerpoint/2010/main" val="1341867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5" name="正方形/長方形 4"/>
          <p:cNvSpPr/>
          <p:nvPr userDrawn="1"/>
        </p:nvSpPr>
        <p:spPr>
          <a:xfrm>
            <a:off x="0" y="0"/>
            <a:ext cx="12192000" cy="3429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FC45D74-B68F-45A4-B0F0-144005204964}" type="slidenum">
              <a:rPr lang="en-GB" smtClean="0"/>
              <a:pPr/>
              <a:t>‹#›</a:t>
            </a:fld>
            <a:endParaRPr lang="en-GB" dirty="0"/>
          </a:p>
        </p:txBody>
      </p:sp>
      <p:sp>
        <p:nvSpPr>
          <p:cNvPr id="6" name="正方形/長方形 13"/>
          <p:cNvSpPr/>
          <p:nvPr userDrawn="1"/>
        </p:nvSpPr>
        <p:spPr>
          <a:xfrm rot="2700000">
            <a:off x="916918" y="3006603"/>
            <a:ext cx="8564501" cy="5621275"/>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5">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7"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6504" y="607423"/>
            <a:ext cx="2762129" cy="5643155"/>
          </a:xfrm>
          <a:prstGeom prst="rect">
            <a:avLst/>
          </a:prstGeom>
          <a:effectLst/>
        </p:spPr>
      </p:pic>
      <p:sp>
        <p:nvSpPr>
          <p:cNvPr id="8" name="図プレースホルダー 2"/>
          <p:cNvSpPr>
            <a:spLocks noGrp="1"/>
          </p:cNvSpPr>
          <p:nvPr>
            <p:ph type="pic" sz="quarter" idx="12" hasCustomPrompt="1"/>
          </p:nvPr>
        </p:nvSpPr>
        <p:spPr>
          <a:xfrm>
            <a:off x="1637404" y="1338942"/>
            <a:ext cx="2350742" cy="4211501"/>
          </a:xfrm>
          <a:prstGeom prst="rect">
            <a:avLst/>
          </a:prstGeom>
        </p:spPr>
        <p:txBody>
          <a:bodyPr>
            <a:normAutofit/>
          </a:bodyPr>
          <a:lstStyle>
            <a:lvl1pPr>
              <a:defRPr sz="1333"/>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2835986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5" name="正方形/長方形 4"/>
          <p:cNvSpPr/>
          <p:nvPr userDrawn="1"/>
        </p:nvSpPr>
        <p:spPr>
          <a:xfrm>
            <a:off x="0" y="0"/>
            <a:ext cx="12192000" cy="3429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Rectangle 1"/>
          <p:cNvSpPr/>
          <p:nvPr userDrawn="1"/>
        </p:nvSpPr>
        <p:spPr>
          <a:xfrm rot="19254877">
            <a:off x="2169626" y="2432659"/>
            <a:ext cx="8460046" cy="7956342"/>
          </a:xfrm>
          <a:custGeom>
            <a:avLst/>
            <a:gdLst>
              <a:gd name="connsiteX0" fmla="*/ 0 w 14965680"/>
              <a:gd name="connsiteY0" fmla="*/ 0 h 12255302"/>
              <a:gd name="connsiteX1" fmla="*/ 14965680 w 14965680"/>
              <a:gd name="connsiteY1" fmla="*/ 0 h 12255302"/>
              <a:gd name="connsiteX2" fmla="*/ 14965680 w 14965680"/>
              <a:gd name="connsiteY2" fmla="*/ 12255302 h 12255302"/>
              <a:gd name="connsiteX3" fmla="*/ 0 w 14965680"/>
              <a:gd name="connsiteY3" fmla="*/ 12255302 h 12255302"/>
              <a:gd name="connsiteX4" fmla="*/ 0 w 14965680"/>
              <a:gd name="connsiteY4" fmla="*/ 0 h 12255302"/>
              <a:gd name="connsiteX0" fmla="*/ 2659747 w 14965680"/>
              <a:gd name="connsiteY0" fmla="*/ 0 h 12725857"/>
              <a:gd name="connsiteX1" fmla="*/ 14965680 w 14965680"/>
              <a:gd name="connsiteY1" fmla="*/ 470555 h 12725857"/>
              <a:gd name="connsiteX2" fmla="*/ 14965680 w 14965680"/>
              <a:gd name="connsiteY2" fmla="*/ 12725857 h 12725857"/>
              <a:gd name="connsiteX3" fmla="*/ 0 w 14965680"/>
              <a:gd name="connsiteY3" fmla="*/ 12725857 h 12725857"/>
              <a:gd name="connsiteX4" fmla="*/ 2659747 w 14965680"/>
              <a:gd name="connsiteY4" fmla="*/ 0 h 12725857"/>
              <a:gd name="connsiteX0" fmla="*/ 332727 w 12638660"/>
              <a:gd name="connsiteY0" fmla="*/ 0 h 12725857"/>
              <a:gd name="connsiteX1" fmla="*/ 12638660 w 12638660"/>
              <a:gd name="connsiteY1" fmla="*/ 470555 h 12725857"/>
              <a:gd name="connsiteX2" fmla="*/ 12638660 w 12638660"/>
              <a:gd name="connsiteY2" fmla="*/ 12725857 h 12725857"/>
              <a:gd name="connsiteX3" fmla="*/ 0 w 12638660"/>
              <a:gd name="connsiteY3" fmla="*/ 1818236 h 12725857"/>
              <a:gd name="connsiteX4" fmla="*/ 332727 w 12638660"/>
              <a:gd name="connsiteY4" fmla="*/ 0 h 12725857"/>
              <a:gd name="connsiteX0" fmla="*/ 332727 w 12638660"/>
              <a:gd name="connsiteY0" fmla="*/ 0 h 12147244"/>
              <a:gd name="connsiteX1" fmla="*/ 12638660 w 12638660"/>
              <a:gd name="connsiteY1" fmla="*/ 470555 h 12147244"/>
              <a:gd name="connsiteX2" fmla="*/ 12519623 w 12638660"/>
              <a:gd name="connsiteY2" fmla="*/ 12147244 h 12147244"/>
              <a:gd name="connsiteX3" fmla="*/ 0 w 12638660"/>
              <a:gd name="connsiteY3" fmla="*/ 1818236 h 12147244"/>
              <a:gd name="connsiteX4" fmla="*/ 332727 w 12638660"/>
              <a:gd name="connsiteY4" fmla="*/ 0 h 12147244"/>
              <a:gd name="connsiteX0" fmla="*/ 302505 w 12608438"/>
              <a:gd name="connsiteY0" fmla="*/ 0 h 12147244"/>
              <a:gd name="connsiteX1" fmla="*/ 12608438 w 12608438"/>
              <a:gd name="connsiteY1" fmla="*/ 470555 h 12147244"/>
              <a:gd name="connsiteX2" fmla="*/ 12489401 w 12608438"/>
              <a:gd name="connsiteY2" fmla="*/ 12147244 h 12147244"/>
              <a:gd name="connsiteX3" fmla="*/ 0 w 12608438"/>
              <a:gd name="connsiteY3" fmla="*/ 1682142 h 12147244"/>
              <a:gd name="connsiteX4" fmla="*/ 302505 w 12608438"/>
              <a:gd name="connsiteY4" fmla="*/ 0 h 12147244"/>
              <a:gd name="connsiteX0" fmla="*/ 302505 w 12688968"/>
              <a:gd name="connsiteY0" fmla="*/ 0 h 11934513"/>
              <a:gd name="connsiteX1" fmla="*/ 12608438 w 12688968"/>
              <a:gd name="connsiteY1" fmla="*/ 470555 h 11934513"/>
              <a:gd name="connsiteX2" fmla="*/ 12688968 w 12688968"/>
              <a:gd name="connsiteY2" fmla="*/ 11934513 h 11934513"/>
              <a:gd name="connsiteX3" fmla="*/ 0 w 12688968"/>
              <a:gd name="connsiteY3" fmla="*/ 1682142 h 11934513"/>
              <a:gd name="connsiteX4" fmla="*/ 302505 w 12688968"/>
              <a:gd name="connsiteY4" fmla="*/ 0 h 1193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8968" h="11934513">
                <a:moveTo>
                  <a:pt x="302505" y="0"/>
                </a:moveTo>
                <a:lnTo>
                  <a:pt x="12608438" y="470555"/>
                </a:lnTo>
                <a:lnTo>
                  <a:pt x="12688968" y="11934513"/>
                </a:lnTo>
                <a:lnTo>
                  <a:pt x="0" y="1682142"/>
                </a:lnTo>
                <a:lnTo>
                  <a:pt x="302505" y="0"/>
                </a:lnTo>
                <a:close/>
              </a:path>
            </a:pathLst>
          </a:custGeom>
          <a:solidFill>
            <a:schemeClr val="tx1">
              <a:lumMod val="90000"/>
              <a:lumOff val="1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pic>
        <p:nvPicPr>
          <p:cNvPr id="15"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0688" y="880461"/>
            <a:ext cx="2490501" cy="5088208"/>
          </a:xfrm>
          <a:prstGeom prst="rect">
            <a:avLst/>
          </a:prstGeom>
          <a:effectLst/>
        </p:spPr>
      </p:pic>
      <p:sp>
        <p:nvSpPr>
          <p:cNvPr id="16" name="図プレースホルダー 2"/>
          <p:cNvSpPr>
            <a:spLocks noGrp="1"/>
          </p:cNvSpPr>
          <p:nvPr>
            <p:ph type="pic" sz="quarter" idx="15" hasCustomPrompt="1"/>
          </p:nvPr>
        </p:nvSpPr>
        <p:spPr>
          <a:xfrm>
            <a:off x="828441" y="1527946"/>
            <a:ext cx="1841282" cy="3802108"/>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13"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2885" y="880461"/>
            <a:ext cx="2490501" cy="5088208"/>
          </a:xfrm>
          <a:prstGeom prst="rect">
            <a:avLst/>
          </a:prstGeom>
          <a:effectLst/>
        </p:spPr>
      </p:pic>
      <p:sp>
        <p:nvSpPr>
          <p:cNvPr id="14" name="図プレースホルダー 2"/>
          <p:cNvSpPr>
            <a:spLocks noGrp="1"/>
          </p:cNvSpPr>
          <p:nvPr>
            <p:ph type="pic" sz="quarter" idx="14" hasCustomPrompt="1"/>
          </p:nvPr>
        </p:nvSpPr>
        <p:spPr>
          <a:xfrm>
            <a:off x="5431853" y="1527946"/>
            <a:ext cx="1841282" cy="3802108"/>
          </a:xfrm>
          <a:prstGeom prst="rect">
            <a:avLst/>
          </a:prstGeom>
        </p:spPr>
        <p:txBody>
          <a:bodyPr>
            <a:normAutofit/>
          </a:bodyPr>
          <a:lstStyle>
            <a:lvl1pPr>
              <a:defRPr sz="1333"/>
            </a:lvl1pPr>
          </a:lstStyle>
          <a:p>
            <a:r>
              <a:rPr kumimoji="1" lang="en-US" altLang="ja-JP" dirty="0"/>
              <a:t>Add an image</a:t>
            </a:r>
            <a:endParaRPr kumimoji="1" lang="ja-JP" altLang="en-US" dirty="0"/>
          </a:p>
        </p:txBody>
      </p:sp>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FC45D74-B68F-45A4-B0F0-144005204964}" type="slidenum">
              <a:rPr lang="en-GB" smtClean="0"/>
              <a:pPr/>
              <a:t>‹#›</a:t>
            </a:fld>
            <a:endParaRPr lang="en-GB" dirty="0"/>
          </a:p>
        </p:txBody>
      </p:sp>
      <p:pic>
        <p:nvPicPr>
          <p:cNvPr id="10"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79311" y="591730"/>
            <a:ext cx="2762129" cy="5643155"/>
          </a:xfrm>
          <a:prstGeom prst="rect">
            <a:avLst/>
          </a:prstGeom>
          <a:effectLst/>
        </p:spPr>
      </p:pic>
      <p:sp>
        <p:nvSpPr>
          <p:cNvPr id="11" name="図プレースホルダー 2"/>
          <p:cNvSpPr>
            <a:spLocks noGrp="1"/>
          </p:cNvSpPr>
          <p:nvPr>
            <p:ph type="pic" sz="quarter" idx="13" hasCustomPrompt="1"/>
          </p:nvPr>
        </p:nvSpPr>
        <p:spPr>
          <a:xfrm>
            <a:off x="2880211" y="1323250"/>
            <a:ext cx="2350742" cy="4211501"/>
          </a:xfrm>
          <a:prstGeom prst="rect">
            <a:avLst/>
          </a:prstGeom>
        </p:spPr>
        <p:txBody>
          <a:bodyPr>
            <a:normAutofit/>
          </a:bodyPr>
          <a:lstStyle>
            <a:lvl1pPr>
              <a:defRPr sz="1333"/>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604278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5" name="正方形/長方形 4"/>
          <p:cNvSpPr/>
          <p:nvPr userDrawn="1"/>
        </p:nvSpPr>
        <p:spPr>
          <a:xfrm>
            <a:off x="0" y="0"/>
            <a:ext cx="12192000" cy="3429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Rectangle 1"/>
          <p:cNvSpPr/>
          <p:nvPr userDrawn="1"/>
        </p:nvSpPr>
        <p:spPr>
          <a:xfrm rot="19254877">
            <a:off x="1456061" y="2462499"/>
            <a:ext cx="6955799" cy="6673715"/>
          </a:xfrm>
          <a:custGeom>
            <a:avLst/>
            <a:gdLst>
              <a:gd name="connsiteX0" fmla="*/ 0 w 14965680"/>
              <a:gd name="connsiteY0" fmla="*/ 0 h 12255302"/>
              <a:gd name="connsiteX1" fmla="*/ 14965680 w 14965680"/>
              <a:gd name="connsiteY1" fmla="*/ 0 h 12255302"/>
              <a:gd name="connsiteX2" fmla="*/ 14965680 w 14965680"/>
              <a:gd name="connsiteY2" fmla="*/ 12255302 h 12255302"/>
              <a:gd name="connsiteX3" fmla="*/ 0 w 14965680"/>
              <a:gd name="connsiteY3" fmla="*/ 12255302 h 12255302"/>
              <a:gd name="connsiteX4" fmla="*/ 0 w 14965680"/>
              <a:gd name="connsiteY4" fmla="*/ 0 h 12255302"/>
              <a:gd name="connsiteX0" fmla="*/ 2659747 w 14965680"/>
              <a:gd name="connsiteY0" fmla="*/ 0 h 12725857"/>
              <a:gd name="connsiteX1" fmla="*/ 14965680 w 14965680"/>
              <a:gd name="connsiteY1" fmla="*/ 470555 h 12725857"/>
              <a:gd name="connsiteX2" fmla="*/ 14965680 w 14965680"/>
              <a:gd name="connsiteY2" fmla="*/ 12725857 h 12725857"/>
              <a:gd name="connsiteX3" fmla="*/ 0 w 14965680"/>
              <a:gd name="connsiteY3" fmla="*/ 12725857 h 12725857"/>
              <a:gd name="connsiteX4" fmla="*/ 2659747 w 14965680"/>
              <a:gd name="connsiteY4" fmla="*/ 0 h 12725857"/>
              <a:gd name="connsiteX0" fmla="*/ 332727 w 12638660"/>
              <a:gd name="connsiteY0" fmla="*/ 0 h 12725857"/>
              <a:gd name="connsiteX1" fmla="*/ 12638660 w 12638660"/>
              <a:gd name="connsiteY1" fmla="*/ 470555 h 12725857"/>
              <a:gd name="connsiteX2" fmla="*/ 12638660 w 12638660"/>
              <a:gd name="connsiteY2" fmla="*/ 12725857 h 12725857"/>
              <a:gd name="connsiteX3" fmla="*/ 0 w 12638660"/>
              <a:gd name="connsiteY3" fmla="*/ 1818236 h 12725857"/>
              <a:gd name="connsiteX4" fmla="*/ 332727 w 12638660"/>
              <a:gd name="connsiteY4" fmla="*/ 0 h 12725857"/>
              <a:gd name="connsiteX0" fmla="*/ 332727 w 12638660"/>
              <a:gd name="connsiteY0" fmla="*/ 0 h 12147244"/>
              <a:gd name="connsiteX1" fmla="*/ 12638660 w 12638660"/>
              <a:gd name="connsiteY1" fmla="*/ 470555 h 12147244"/>
              <a:gd name="connsiteX2" fmla="*/ 12519623 w 12638660"/>
              <a:gd name="connsiteY2" fmla="*/ 12147244 h 12147244"/>
              <a:gd name="connsiteX3" fmla="*/ 0 w 12638660"/>
              <a:gd name="connsiteY3" fmla="*/ 1818236 h 12147244"/>
              <a:gd name="connsiteX4" fmla="*/ 332727 w 12638660"/>
              <a:gd name="connsiteY4" fmla="*/ 0 h 12147244"/>
              <a:gd name="connsiteX0" fmla="*/ 302505 w 12608438"/>
              <a:gd name="connsiteY0" fmla="*/ 0 h 12147244"/>
              <a:gd name="connsiteX1" fmla="*/ 12608438 w 12608438"/>
              <a:gd name="connsiteY1" fmla="*/ 470555 h 12147244"/>
              <a:gd name="connsiteX2" fmla="*/ 12489401 w 12608438"/>
              <a:gd name="connsiteY2" fmla="*/ 12147244 h 12147244"/>
              <a:gd name="connsiteX3" fmla="*/ 0 w 12608438"/>
              <a:gd name="connsiteY3" fmla="*/ 1682142 h 12147244"/>
              <a:gd name="connsiteX4" fmla="*/ 302505 w 12608438"/>
              <a:gd name="connsiteY4" fmla="*/ 0 h 12147244"/>
              <a:gd name="connsiteX0" fmla="*/ 302505 w 12688968"/>
              <a:gd name="connsiteY0" fmla="*/ 0 h 11934513"/>
              <a:gd name="connsiteX1" fmla="*/ 12608438 w 12688968"/>
              <a:gd name="connsiteY1" fmla="*/ 470555 h 11934513"/>
              <a:gd name="connsiteX2" fmla="*/ 12688968 w 12688968"/>
              <a:gd name="connsiteY2" fmla="*/ 11934513 h 11934513"/>
              <a:gd name="connsiteX3" fmla="*/ 0 w 12688968"/>
              <a:gd name="connsiteY3" fmla="*/ 1682142 h 11934513"/>
              <a:gd name="connsiteX4" fmla="*/ 302505 w 12688968"/>
              <a:gd name="connsiteY4" fmla="*/ 0 h 11934513"/>
              <a:gd name="connsiteX0" fmla="*/ 302505 w 12688968"/>
              <a:gd name="connsiteY0" fmla="*/ 1135981 h 13070494"/>
              <a:gd name="connsiteX1" fmla="*/ 10432793 w 12688968"/>
              <a:gd name="connsiteY1" fmla="*/ 0 h 13070494"/>
              <a:gd name="connsiteX2" fmla="*/ 12688968 w 12688968"/>
              <a:gd name="connsiteY2" fmla="*/ 13070494 h 13070494"/>
              <a:gd name="connsiteX3" fmla="*/ 0 w 12688968"/>
              <a:gd name="connsiteY3" fmla="*/ 2818123 h 13070494"/>
              <a:gd name="connsiteX4" fmla="*/ 302505 w 12688968"/>
              <a:gd name="connsiteY4" fmla="*/ 1135981 h 13070494"/>
              <a:gd name="connsiteX0" fmla="*/ 302505 w 10432793"/>
              <a:gd name="connsiteY0" fmla="*/ 1135981 h 10010572"/>
              <a:gd name="connsiteX1" fmla="*/ 10432793 w 10432793"/>
              <a:gd name="connsiteY1" fmla="*/ 0 h 10010572"/>
              <a:gd name="connsiteX2" fmla="*/ 8855848 w 10432793"/>
              <a:gd name="connsiteY2" fmla="*/ 10010572 h 10010572"/>
              <a:gd name="connsiteX3" fmla="*/ 0 w 10432793"/>
              <a:gd name="connsiteY3" fmla="*/ 2818123 h 10010572"/>
              <a:gd name="connsiteX4" fmla="*/ 302505 w 10432793"/>
              <a:gd name="connsiteY4" fmla="*/ 1135981 h 10010572"/>
              <a:gd name="connsiteX0" fmla="*/ 255100 w 10432793"/>
              <a:gd name="connsiteY0" fmla="*/ 963609 h 10010572"/>
              <a:gd name="connsiteX1" fmla="*/ 10432793 w 10432793"/>
              <a:gd name="connsiteY1" fmla="*/ 0 h 10010572"/>
              <a:gd name="connsiteX2" fmla="*/ 8855848 w 10432793"/>
              <a:gd name="connsiteY2" fmla="*/ 10010572 h 10010572"/>
              <a:gd name="connsiteX3" fmla="*/ 0 w 10432793"/>
              <a:gd name="connsiteY3" fmla="*/ 2818123 h 10010572"/>
              <a:gd name="connsiteX4" fmla="*/ 255100 w 10432793"/>
              <a:gd name="connsiteY4" fmla="*/ 963609 h 1001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793" h="10010572">
                <a:moveTo>
                  <a:pt x="255100" y="963609"/>
                </a:moveTo>
                <a:lnTo>
                  <a:pt x="10432793" y="0"/>
                </a:lnTo>
                <a:lnTo>
                  <a:pt x="8855848" y="10010572"/>
                </a:lnTo>
                <a:lnTo>
                  <a:pt x="0" y="2818123"/>
                </a:lnTo>
                <a:lnTo>
                  <a:pt x="255100" y="963609"/>
                </a:lnTo>
                <a:close/>
              </a:path>
            </a:pathLst>
          </a:custGeom>
          <a:solidFill>
            <a:schemeClr val="tx1">
              <a:lumMod val="90000"/>
              <a:lumOff val="1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pic>
        <p:nvPicPr>
          <p:cNvPr id="15"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0688" y="880461"/>
            <a:ext cx="2490501" cy="5088208"/>
          </a:xfrm>
          <a:prstGeom prst="rect">
            <a:avLst/>
          </a:prstGeom>
          <a:effectLst/>
        </p:spPr>
      </p:pic>
      <p:sp>
        <p:nvSpPr>
          <p:cNvPr id="16" name="図プレースホルダー 2"/>
          <p:cNvSpPr>
            <a:spLocks noGrp="1"/>
          </p:cNvSpPr>
          <p:nvPr>
            <p:ph type="pic" sz="quarter" idx="15" hasCustomPrompt="1"/>
          </p:nvPr>
        </p:nvSpPr>
        <p:spPr>
          <a:xfrm>
            <a:off x="828441" y="1527946"/>
            <a:ext cx="1053366" cy="3802108"/>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13"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6243" y="880461"/>
            <a:ext cx="2490501" cy="5088208"/>
          </a:xfrm>
          <a:prstGeom prst="rect">
            <a:avLst/>
          </a:prstGeom>
          <a:effectLst/>
        </p:spPr>
      </p:pic>
      <p:sp>
        <p:nvSpPr>
          <p:cNvPr id="14" name="図プレースホルダー 2"/>
          <p:cNvSpPr>
            <a:spLocks noGrp="1"/>
          </p:cNvSpPr>
          <p:nvPr>
            <p:ph type="pic" sz="quarter" idx="14" hasCustomPrompt="1"/>
          </p:nvPr>
        </p:nvSpPr>
        <p:spPr>
          <a:xfrm>
            <a:off x="2068952" y="1527946"/>
            <a:ext cx="1061628" cy="3802108"/>
          </a:xfrm>
          <a:prstGeom prst="rect">
            <a:avLst/>
          </a:prstGeom>
        </p:spPr>
        <p:txBody>
          <a:bodyPr>
            <a:normAutofit/>
          </a:bodyPr>
          <a:lstStyle>
            <a:lvl1pPr>
              <a:defRPr sz="1333"/>
            </a:lvl1pPr>
          </a:lstStyle>
          <a:p>
            <a:r>
              <a:rPr kumimoji="1" lang="en-US" altLang="ja-JP" dirty="0"/>
              <a:t>Add an image</a:t>
            </a:r>
            <a:endParaRPr kumimoji="1" lang="ja-JP" altLang="en-US" dirty="0"/>
          </a:p>
        </p:txBody>
      </p:sp>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FC45D74-B68F-45A4-B0F0-144005204964}" type="slidenum">
              <a:rPr lang="en-GB" smtClean="0"/>
              <a:pPr/>
              <a:t>‹#›</a:t>
            </a:fld>
            <a:endParaRPr lang="en-GB" dirty="0"/>
          </a:p>
        </p:txBody>
      </p:sp>
      <p:pic>
        <p:nvPicPr>
          <p:cNvPr id="1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31189" y="884896"/>
            <a:ext cx="2490501" cy="5088208"/>
          </a:xfrm>
          <a:prstGeom prst="rect">
            <a:avLst/>
          </a:prstGeom>
          <a:effectLst/>
        </p:spPr>
      </p:pic>
      <p:sp>
        <p:nvSpPr>
          <p:cNvPr id="17" name="図プレースホルダー 2"/>
          <p:cNvSpPr>
            <a:spLocks noGrp="1"/>
          </p:cNvSpPr>
          <p:nvPr>
            <p:ph type="pic" sz="quarter" idx="16" hasCustomPrompt="1"/>
          </p:nvPr>
        </p:nvSpPr>
        <p:spPr>
          <a:xfrm>
            <a:off x="3343662" y="1532381"/>
            <a:ext cx="2090884" cy="3802108"/>
          </a:xfrm>
          <a:prstGeom prst="rect">
            <a:avLst/>
          </a:prstGeom>
        </p:spPr>
        <p:txBody>
          <a:bodyPr>
            <a:normAutofit/>
          </a:bodyPr>
          <a:lstStyle>
            <a:lvl1pPr>
              <a:defRPr sz="1333"/>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805401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0" y="0"/>
            <a:ext cx="3051900" cy="3056709"/>
          </a:xfrm>
          <a:prstGeom prst="rect">
            <a:avLst/>
          </a:prstGeom>
          <a:solidFill>
            <a:schemeClr val="bg1">
              <a:lumMod val="75000"/>
            </a:schemeClr>
          </a:solidFill>
        </p:spPr>
        <p:txBody>
          <a:bodyPr/>
          <a:lstStyle/>
          <a:p>
            <a:endParaRPr lang="en-GB"/>
          </a:p>
        </p:txBody>
      </p:sp>
      <p:sp>
        <p:nvSpPr>
          <p:cNvPr id="7" name="Picture Placeholder 5"/>
          <p:cNvSpPr>
            <a:spLocks noGrp="1"/>
          </p:cNvSpPr>
          <p:nvPr>
            <p:ph type="pic" sz="quarter" idx="13"/>
          </p:nvPr>
        </p:nvSpPr>
        <p:spPr>
          <a:xfrm>
            <a:off x="3046700" y="0"/>
            <a:ext cx="3046700" cy="3056709"/>
          </a:xfrm>
          <a:prstGeom prst="rect">
            <a:avLst/>
          </a:prstGeom>
          <a:solidFill>
            <a:schemeClr val="bg1">
              <a:lumMod val="75000"/>
            </a:schemeClr>
          </a:solidFill>
        </p:spPr>
        <p:txBody>
          <a:bodyPr/>
          <a:lstStyle/>
          <a:p>
            <a:endParaRPr lang="en-GB"/>
          </a:p>
        </p:txBody>
      </p:sp>
      <p:sp>
        <p:nvSpPr>
          <p:cNvPr id="8" name="Picture Placeholder 5"/>
          <p:cNvSpPr>
            <a:spLocks noGrp="1"/>
          </p:cNvSpPr>
          <p:nvPr>
            <p:ph type="pic" sz="quarter" idx="14"/>
          </p:nvPr>
        </p:nvSpPr>
        <p:spPr>
          <a:xfrm>
            <a:off x="6093400" y="0"/>
            <a:ext cx="3046700" cy="3056709"/>
          </a:xfrm>
          <a:prstGeom prst="rect">
            <a:avLst/>
          </a:prstGeom>
          <a:solidFill>
            <a:schemeClr val="bg1">
              <a:lumMod val="75000"/>
            </a:schemeClr>
          </a:solidFill>
        </p:spPr>
        <p:txBody>
          <a:bodyPr/>
          <a:lstStyle/>
          <a:p>
            <a:endParaRPr lang="en-GB"/>
          </a:p>
        </p:txBody>
      </p:sp>
      <p:sp>
        <p:nvSpPr>
          <p:cNvPr id="9" name="Picture Placeholder 5"/>
          <p:cNvSpPr>
            <a:spLocks noGrp="1"/>
          </p:cNvSpPr>
          <p:nvPr>
            <p:ph type="pic" sz="quarter" idx="15"/>
          </p:nvPr>
        </p:nvSpPr>
        <p:spPr>
          <a:xfrm>
            <a:off x="9140100" y="0"/>
            <a:ext cx="3051900" cy="3056709"/>
          </a:xfrm>
          <a:prstGeom prst="rect">
            <a:avLst/>
          </a:prstGeom>
          <a:solidFill>
            <a:schemeClr val="bg1">
              <a:lumMod val="75000"/>
            </a:schemeClr>
          </a:solidFill>
        </p:spPr>
        <p:txBody>
          <a:bodyPr/>
          <a:lstStyle/>
          <a:p>
            <a:endParaRPr lang="en-GB"/>
          </a:p>
        </p:txBody>
      </p:sp>
    </p:spTree>
    <p:extLst>
      <p:ext uri="{BB962C8B-B14F-4D97-AF65-F5344CB8AC3E}">
        <p14:creationId xmlns:p14="http://schemas.microsoft.com/office/powerpoint/2010/main" val="405577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FC45D74-B68F-45A4-B0F0-144005204964}" type="slidenum">
              <a:rPr lang="en-GB" smtClean="0"/>
              <a:pPr/>
              <a:t>‹#›</a:t>
            </a:fld>
            <a:endParaRPr lang="en-GB" dirty="0"/>
          </a:p>
        </p:txBody>
      </p:sp>
      <p:sp>
        <p:nvSpPr>
          <p:cNvPr id="10" name="正方形/長方形 4"/>
          <p:cNvSpPr/>
          <p:nvPr userDrawn="1"/>
        </p:nvSpPr>
        <p:spPr>
          <a:xfrm>
            <a:off x="0" y="0"/>
            <a:ext cx="12192000" cy="3429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3"/>
          <p:cNvSpPr/>
          <p:nvPr userDrawn="1"/>
        </p:nvSpPr>
        <p:spPr>
          <a:xfrm rot="2700000">
            <a:off x="451884" y="4446244"/>
            <a:ext cx="5397865" cy="3542866"/>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2">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0735" y="884900"/>
            <a:ext cx="3923154" cy="5577586"/>
          </a:xfrm>
          <a:prstGeom prst="rect">
            <a:avLst/>
          </a:prstGeom>
        </p:spPr>
      </p:pic>
      <p:pic>
        <p:nvPicPr>
          <p:cNvPr id="13" name="図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9359" y="2934136"/>
            <a:ext cx="1740860" cy="3556657"/>
          </a:xfrm>
          <a:prstGeom prst="rect">
            <a:avLst/>
          </a:prstGeom>
          <a:effectLst/>
        </p:spPr>
      </p:pic>
      <p:sp>
        <p:nvSpPr>
          <p:cNvPr id="14" name="図プレースホルダー 2"/>
          <p:cNvSpPr>
            <a:spLocks noGrp="1"/>
          </p:cNvSpPr>
          <p:nvPr>
            <p:ph type="pic" sz="quarter" idx="12" hasCustomPrompt="1"/>
          </p:nvPr>
        </p:nvSpPr>
        <p:spPr>
          <a:xfrm>
            <a:off x="2627241" y="1410336"/>
            <a:ext cx="3393082" cy="4507865"/>
          </a:xfrm>
          <a:prstGeom prst="rect">
            <a:avLst/>
          </a:prstGeom>
        </p:spPr>
        <p:txBody>
          <a:bodyPr>
            <a:normAutofit/>
          </a:bodyPr>
          <a:lstStyle>
            <a:lvl1pPr>
              <a:defRPr sz="1333"/>
            </a:lvl1pPr>
          </a:lstStyle>
          <a:p>
            <a:r>
              <a:rPr kumimoji="1" lang="en-US" altLang="ja-JP" dirty="0"/>
              <a:t>Add an image</a:t>
            </a:r>
            <a:endParaRPr kumimoji="1" lang="ja-JP" altLang="en-US" dirty="0"/>
          </a:p>
        </p:txBody>
      </p:sp>
      <p:sp>
        <p:nvSpPr>
          <p:cNvPr id="15" name="図プレースホルダー 2"/>
          <p:cNvSpPr>
            <a:spLocks noGrp="1"/>
          </p:cNvSpPr>
          <p:nvPr>
            <p:ph type="pic" sz="quarter" idx="13" hasCustomPrompt="1"/>
          </p:nvPr>
        </p:nvSpPr>
        <p:spPr>
          <a:xfrm>
            <a:off x="920049" y="3409648"/>
            <a:ext cx="1453023" cy="2620312"/>
          </a:xfrm>
          <a:prstGeom prst="rect">
            <a:avLst/>
          </a:prstGeom>
        </p:spPr>
        <p:txBody>
          <a:bodyPr>
            <a:normAutofit/>
          </a:bodyPr>
          <a:lstStyle>
            <a:lvl1pPr>
              <a:defRPr sz="1333"/>
            </a:lvl1pPr>
          </a:lstStyle>
          <a:p>
            <a:r>
              <a:rPr kumimoji="1" lang="en-US" altLang="ja-JP" dirty="0"/>
              <a:t>Add an image</a:t>
            </a:r>
            <a:endParaRPr kumimoji="1" lang="ja-JP" altLang="en-US" dirty="0"/>
          </a:p>
        </p:txBody>
      </p:sp>
      <p:sp>
        <p:nvSpPr>
          <p:cNvPr id="16" name="正方形/長方形 8"/>
          <p:cNvSpPr/>
          <p:nvPr userDrawn="1"/>
        </p:nvSpPr>
        <p:spPr>
          <a:xfrm rot="2700000">
            <a:off x="2920582" y="3058410"/>
            <a:ext cx="8253541" cy="6018152"/>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2">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561603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5" name="正方形/長方形 42"/>
          <p:cNvSpPr/>
          <p:nvPr userDrawn="1"/>
        </p:nvSpPr>
        <p:spPr>
          <a:xfrm>
            <a:off x="0" y="1"/>
            <a:ext cx="12192000" cy="356061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Rectangle 1"/>
          <p:cNvSpPr/>
          <p:nvPr userDrawn="1"/>
        </p:nvSpPr>
        <p:spPr>
          <a:xfrm rot="19249246">
            <a:off x="2589633" y="-513912"/>
            <a:ext cx="9181112" cy="7150835"/>
          </a:xfrm>
          <a:custGeom>
            <a:avLst/>
            <a:gdLst>
              <a:gd name="connsiteX0" fmla="*/ 0 w 14240218"/>
              <a:gd name="connsiteY0" fmla="*/ 0 h 7507633"/>
              <a:gd name="connsiteX1" fmla="*/ 14240218 w 14240218"/>
              <a:gd name="connsiteY1" fmla="*/ 0 h 7507633"/>
              <a:gd name="connsiteX2" fmla="*/ 14240218 w 14240218"/>
              <a:gd name="connsiteY2" fmla="*/ 7507633 h 7507633"/>
              <a:gd name="connsiteX3" fmla="*/ 0 w 14240218"/>
              <a:gd name="connsiteY3" fmla="*/ 7507633 h 7507633"/>
              <a:gd name="connsiteX4" fmla="*/ 0 w 14240218"/>
              <a:gd name="connsiteY4" fmla="*/ 0 h 7507633"/>
              <a:gd name="connsiteX0" fmla="*/ 764604 w 14240218"/>
              <a:gd name="connsiteY0" fmla="*/ 0 h 13608259"/>
              <a:gd name="connsiteX1" fmla="*/ 14240218 w 14240218"/>
              <a:gd name="connsiteY1" fmla="*/ 6100626 h 13608259"/>
              <a:gd name="connsiteX2" fmla="*/ 14240218 w 14240218"/>
              <a:gd name="connsiteY2" fmla="*/ 13608259 h 13608259"/>
              <a:gd name="connsiteX3" fmla="*/ 0 w 14240218"/>
              <a:gd name="connsiteY3" fmla="*/ 13608259 h 13608259"/>
              <a:gd name="connsiteX4" fmla="*/ 764604 w 14240218"/>
              <a:gd name="connsiteY4" fmla="*/ 0 h 13608259"/>
              <a:gd name="connsiteX0" fmla="*/ 18637 w 13494251"/>
              <a:gd name="connsiteY0" fmla="*/ 0 h 13608259"/>
              <a:gd name="connsiteX1" fmla="*/ 13494251 w 13494251"/>
              <a:gd name="connsiteY1" fmla="*/ 6100626 h 13608259"/>
              <a:gd name="connsiteX2" fmla="*/ 13494251 w 13494251"/>
              <a:gd name="connsiteY2" fmla="*/ 13608259 h 13608259"/>
              <a:gd name="connsiteX3" fmla="*/ 0 w 13494251"/>
              <a:gd name="connsiteY3" fmla="*/ 1161889 h 13608259"/>
              <a:gd name="connsiteX4" fmla="*/ 18637 w 13494251"/>
              <a:gd name="connsiteY4" fmla="*/ 0 h 13608259"/>
              <a:gd name="connsiteX0" fmla="*/ 18637 w 13494251"/>
              <a:gd name="connsiteY0" fmla="*/ 0 h 10117148"/>
              <a:gd name="connsiteX1" fmla="*/ 13494251 w 13494251"/>
              <a:gd name="connsiteY1" fmla="*/ 6100626 h 10117148"/>
              <a:gd name="connsiteX2" fmla="*/ 12250121 w 13494251"/>
              <a:gd name="connsiteY2" fmla="*/ 10117148 h 10117148"/>
              <a:gd name="connsiteX3" fmla="*/ 0 w 13494251"/>
              <a:gd name="connsiteY3" fmla="*/ 1161889 h 10117148"/>
              <a:gd name="connsiteX4" fmla="*/ 18637 w 13494251"/>
              <a:gd name="connsiteY4" fmla="*/ 0 h 10117148"/>
              <a:gd name="connsiteX0" fmla="*/ 18637 w 14016860"/>
              <a:gd name="connsiteY0" fmla="*/ 0 h 12146802"/>
              <a:gd name="connsiteX1" fmla="*/ 13494251 w 14016860"/>
              <a:gd name="connsiteY1" fmla="*/ 6100626 h 12146802"/>
              <a:gd name="connsiteX2" fmla="*/ 14016860 w 14016860"/>
              <a:gd name="connsiteY2" fmla="*/ 12146802 h 12146802"/>
              <a:gd name="connsiteX3" fmla="*/ 0 w 14016860"/>
              <a:gd name="connsiteY3" fmla="*/ 1161889 h 12146802"/>
              <a:gd name="connsiteX4" fmla="*/ 18637 w 14016860"/>
              <a:gd name="connsiteY4" fmla="*/ 0 h 12146802"/>
              <a:gd name="connsiteX0" fmla="*/ 0 w 13998223"/>
              <a:gd name="connsiteY0" fmla="*/ 0 h 12146802"/>
              <a:gd name="connsiteX1" fmla="*/ 13475614 w 13998223"/>
              <a:gd name="connsiteY1" fmla="*/ 6100626 h 12146802"/>
              <a:gd name="connsiteX2" fmla="*/ 13998223 w 13998223"/>
              <a:gd name="connsiteY2" fmla="*/ 12146802 h 12146802"/>
              <a:gd name="connsiteX3" fmla="*/ 27783 w 13998223"/>
              <a:gd name="connsiteY3" fmla="*/ 767199 h 12146802"/>
              <a:gd name="connsiteX4" fmla="*/ 0 w 13998223"/>
              <a:gd name="connsiteY4" fmla="*/ 0 h 12146802"/>
              <a:gd name="connsiteX0" fmla="*/ 0 w 13998223"/>
              <a:gd name="connsiteY0" fmla="*/ 0 h 12146802"/>
              <a:gd name="connsiteX1" fmla="*/ 13475614 w 13998223"/>
              <a:gd name="connsiteY1" fmla="*/ 6100626 h 12146802"/>
              <a:gd name="connsiteX2" fmla="*/ 13770473 w 13998223"/>
              <a:gd name="connsiteY2" fmla="*/ 8864328 h 12146802"/>
              <a:gd name="connsiteX3" fmla="*/ 13998223 w 13998223"/>
              <a:gd name="connsiteY3" fmla="*/ 12146802 h 12146802"/>
              <a:gd name="connsiteX4" fmla="*/ 27783 w 13998223"/>
              <a:gd name="connsiteY4" fmla="*/ 767199 h 12146802"/>
              <a:gd name="connsiteX5" fmla="*/ 0 w 13998223"/>
              <a:gd name="connsiteY5" fmla="*/ 0 h 12146802"/>
              <a:gd name="connsiteX0" fmla="*/ 0 w 13770473"/>
              <a:gd name="connsiteY0" fmla="*/ 0 h 10726253"/>
              <a:gd name="connsiteX1" fmla="*/ 13475614 w 13770473"/>
              <a:gd name="connsiteY1" fmla="*/ 6100626 h 10726253"/>
              <a:gd name="connsiteX2" fmla="*/ 13770473 w 13770473"/>
              <a:gd name="connsiteY2" fmla="*/ 8864328 h 10726253"/>
              <a:gd name="connsiteX3" fmla="*/ 12206921 w 13770473"/>
              <a:gd name="connsiteY3" fmla="*/ 10726253 h 10726253"/>
              <a:gd name="connsiteX4" fmla="*/ 27783 w 13770473"/>
              <a:gd name="connsiteY4" fmla="*/ 767199 h 10726253"/>
              <a:gd name="connsiteX5" fmla="*/ 0 w 13770473"/>
              <a:gd name="connsiteY5" fmla="*/ 0 h 1072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0473" h="10726253">
                <a:moveTo>
                  <a:pt x="0" y="0"/>
                </a:moveTo>
                <a:lnTo>
                  <a:pt x="13475614" y="6100626"/>
                </a:lnTo>
                <a:lnTo>
                  <a:pt x="13770473" y="8864328"/>
                </a:lnTo>
                <a:lnTo>
                  <a:pt x="12206921" y="10726253"/>
                </a:lnTo>
                <a:lnTo>
                  <a:pt x="27783" y="767199"/>
                </a:lnTo>
                <a:lnTo>
                  <a:pt x="0" y="0"/>
                </a:lnTo>
                <a:close/>
              </a:path>
            </a:pathLst>
          </a:custGeom>
          <a:solidFill>
            <a:schemeClr val="tx1">
              <a:lumMod val="90000"/>
              <a:lumOff val="1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45" name="図プレースホルダー 19"/>
          <p:cNvSpPr>
            <a:spLocks noGrp="1"/>
          </p:cNvSpPr>
          <p:nvPr userDrawn="1">
            <p:ph type="pic" sz="quarter" idx="13" hasCustomPrompt="1"/>
          </p:nvPr>
        </p:nvSpPr>
        <p:spPr>
          <a:xfrm>
            <a:off x="1375551" y="867849"/>
            <a:ext cx="2352445" cy="2294032"/>
          </a:xfrm>
          <a:prstGeom prst="rect">
            <a:avLst/>
          </a:prstGeom>
          <a:solidFill>
            <a:schemeClr val="bg1">
              <a:lumMod val="75000"/>
            </a:schemeClr>
          </a:solidFill>
          <a:effectLst>
            <a:outerShdw blurRad="254000" dist="38100" dir="5400000" algn="t" rotWithShape="0">
              <a:prstClr val="black">
                <a:alpha val="40000"/>
              </a:prstClr>
            </a:outerShdw>
          </a:effectLst>
        </p:spPr>
        <p:txBody>
          <a:bodyPr>
            <a:normAutofit/>
          </a:bodyPr>
          <a:lstStyle>
            <a:lvl1pPr>
              <a:defRPr sz="1067"/>
            </a:lvl1pPr>
          </a:lstStyle>
          <a:p>
            <a:r>
              <a:rPr kumimoji="1" lang="en-US" altLang="ja-JP" dirty="0"/>
              <a:t>Add an image</a:t>
            </a:r>
            <a:endParaRPr kumimoji="1" lang="ja-JP" altLang="en-US" dirty="0"/>
          </a:p>
        </p:txBody>
      </p:sp>
      <p:sp>
        <p:nvSpPr>
          <p:cNvPr id="46" name="図プレースホルダー 19"/>
          <p:cNvSpPr>
            <a:spLocks noGrp="1"/>
          </p:cNvSpPr>
          <p:nvPr userDrawn="1">
            <p:ph type="pic" sz="quarter" idx="14" hasCustomPrompt="1"/>
          </p:nvPr>
        </p:nvSpPr>
        <p:spPr>
          <a:xfrm>
            <a:off x="8511506" y="876507"/>
            <a:ext cx="2411219" cy="2323345"/>
          </a:xfrm>
          <a:prstGeom prst="rect">
            <a:avLst/>
          </a:prstGeom>
          <a:solidFill>
            <a:schemeClr val="bg1">
              <a:lumMod val="75000"/>
            </a:schemeClr>
          </a:solidFill>
          <a:effectLst>
            <a:outerShdw blurRad="241300" dist="38100" dir="5400000" algn="t" rotWithShape="0">
              <a:prstClr val="black">
                <a:alpha val="40000"/>
              </a:prstClr>
            </a:outerShdw>
          </a:effectLst>
        </p:spPr>
        <p:txBody>
          <a:bodyPr>
            <a:normAutofit/>
          </a:bodyPr>
          <a:lstStyle>
            <a:lvl1pPr>
              <a:defRPr sz="1067"/>
            </a:lvl1pPr>
          </a:lstStyle>
          <a:p>
            <a:r>
              <a:rPr kumimoji="1" lang="en-US" altLang="ja-JP" dirty="0"/>
              <a:t>Add an image</a:t>
            </a:r>
            <a:endParaRPr kumimoji="1" lang="ja-JP" altLang="en-US" dirty="0"/>
          </a:p>
        </p:txBody>
      </p:sp>
      <p:grpSp>
        <p:nvGrpSpPr>
          <p:cNvPr id="21" name="グループ化 37"/>
          <p:cNvGrpSpPr/>
          <p:nvPr userDrawn="1"/>
        </p:nvGrpSpPr>
        <p:grpSpPr>
          <a:xfrm>
            <a:off x="6832817" y="645256"/>
            <a:ext cx="4089909" cy="233430"/>
            <a:chOff x="4888773" y="2065794"/>
            <a:chExt cx="8534400" cy="487140"/>
          </a:xfrm>
        </p:grpSpPr>
        <p:sp>
          <p:nvSpPr>
            <p:cNvPr id="22"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4" name="グループ化 28"/>
            <p:cNvGrpSpPr/>
            <p:nvPr userDrawn="1"/>
          </p:nvGrpSpPr>
          <p:grpSpPr>
            <a:xfrm>
              <a:off x="5071109" y="2204589"/>
              <a:ext cx="542925" cy="142875"/>
              <a:chOff x="2524125" y="1614487"/>
              <a:chExt cx="542925" cy="142875"/>
            </a:xfrm>
          </p:grpSpPr>
          <p:sp>
            <p:nvSpPr>
              <p:cNvPr id="29"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5"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26"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grpSp>
        <p:nvGrpSpPr>
          <p:cNvPr id="34" name="グループ化 37"/>
          <p:cNvGrpSpPr/>
          <p:nvPr userDrawn="1"/>
        </p:nvGrpSpPr>
        <p:grpSpPr>
          <a:xfrm>
            <a:off x="1367357" y="620124"/>
            <a:ext cx="4089909" cy="233430"/>
            <a:chOff x="4888773" y="2065794"/>
            <a:chExt cx="8534400" cy="487140"/>
          </a:xfrm>
        </p:grpSpPr>
        <p:sp>
          <p:nvSpPr>
            <p:cNvPr id="35"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7" name="グループ化 28"/>
            <p:cNvGrpSpPr/>
            <p:nvPr userDrawn="1"/>
          </p:nvGrpSpPr>
          <p:grpSpPr>
            <a:xfrm>
              <a:off x="5071109" y="2204589"/>
              <a:ext cx="542925" cy="142875"/>
              <a:chOff x="2524125" y="1614487"/>
              <a:chExt cx="542925" cy="142875"/>
            </a:xfrm>
          </p:grpSpPr>
          <p:sp>
            <p:nvSpPr>
              <p:cNvPr id="42"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8"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9"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3" name="Footer Placeholder 2"/>
          <p:cNvSpPr>
            <a:spLocks noGrp="1"/>
          </p:cNvSpPr>
          <p:nvPr userDrawn="1">
            <p:ph type="ftr" sz="quarter" idx="10"/>
          </p:nvPr>
        </p:nvSpPr>
        <p:spPr/>
        <p:txBody>
          <a:bodyPr/>
          <a:lstStyle/>
          <a:p>
            <a:r>
              <a:rPr lang="en-GB"/>
              <a:t>Keep it simply smart!</a:t>
            </a:r>
            <a:endParaRPr lang="en-GB" dirty="0"/>
          </a:p>
        </p:txBody>
      </p:sp>
      <p:sp>
        <p:nvSpPr>
          <p:cNvPr id="4" name="Slide Number Placeholder 3"/>
          <p:cNvSpPr>
            <a:spLocks noGrp="1"/>
          </p:cNvSpPr>
          <p:nvPr userDrawn="1">
            <p:ph type="sldNum" sz="quarter" idx="11"/>
          </p:nvPr>
        </p:nvSpPr>
        <p:spPr/>
        <p:txBody>
          <a:bodyPr/>
          <a:lstStyle/>
          <a:p>
            <a:fld id="{CFC45D74-B68F-45A4-B0F0-144005204964}" type="slidenum">
              <a:rPr lang="en-GB" smtClean="0"/>
              <a:pPr/>
              <a:t>‹#›</a:t>
            </a:fld>
            <a:endParaRPr lang="en-GB" dirty="0"/>
          </a:p>
        </p:txBody>
      </p:sp>
      <p:sp>
        <p:nvSpPr>
          <p:cNvPr id="7" name="図プレースホルダー 19"/>
          <p:cNvSpPr>
            <a:spLocks noGrp="1"/>
          </p:cNvSpPr>
          <p:nvPr userDrawn="1">
            <p:ph type="pic" sz="quarter" idx="12" hasCustomPrompt="1"/>
          </p:nvPr>
        </p:nvSpPr>
        <p:spPr>
          <a:xfrm>
            <a:off x="3727996" y="620123"/>
            <a:ext cx="4783510" cy="2673536"/>
          </a:xfrm>
          <a:prstGeom prst="rect">
            <a:avLst/>
          </a:prstGeom>
          <a:solidFill>
            <a:schemeClr val="bg1">
              <a:lumMod val="75000"/>
            </a:schemeClr>
          </a:solidFill>
          <a:effectLst>
            <a:outerShdw blurRad="609600" dist="38100" dir="5400000" algn="t" rotWithShape="0">
              <a:prstClr val="black">
                <a:alpha val="40000"/>
              </a:prstClr>
            </a:outerShdw>
          </a:effectLst>
        </p:spPr>
        <p:txBody>
          <a:bodyPr>
            <a:normAutofit/>
          </a:bodyPr>
          <a:lstStyle>
            <a:lvl1pPr>
              <a:defRPr sz="1067"/>
            </a:lvl1pPr>
          </a:lstStyle>
          <a:p>
            <a:r>
              <a:rPr kumimoji="1" lang="en-US" altLang="ja-JP" dirty="0"/>
              <a:t>Add an image</a:t>
            </a:r>
            <a:endParaRPr kumimoji="1" lang="ja-JP" altLang="en-US" dirty="0"/>
          </a:p>
        </p:txBody>
      </p:sp>
      <p:grpSp>
        <p:nvGrpSpPr>
          <p:cNvPr id="8" name="グループ化 37"/>
          <p:cNvGrpSpPr/>
          <p:nvPr userDrawn="1"/>
        </p:nvGrpSpPr>
        <p:grpSpPr>
          <a:xfrm>
            <a:off x="3727996" y="329534"/>
            <a:ext cx="4783510" cy="273017"/>
            <a:chOff x="4888773" y="2065794"/>
            <a:chExt cx="8534400" cy="487140"/>
          </a:xfrm>
        </p:grpSpPr>
        <p:sp>
          <p:nvSpPr>
            <p:cNvPr id="9"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1" name="グループ化 28"/>
            <p:cNvGrpSpPr/>
            <p:nvPr userDrawn="1"/>
          </p:nvGrpSpPr>
          <p:grpSpPr>
            <a:xfrm>
              <a:off x="5071109" y="2204589"/>
              <a:ext cx="542925" cy="142875"/>
              <a:chOff x="2524125" y="1614487"/>
              <a:chExt cx="542925" cy="142875"/>
            </a:xfrm>
          </p:grpSpPr>
          <p:sp>
            <p:nvSpPr>
              <p:cNvPr id="16"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2"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13"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Tree>
    <p:extLst>
      <p:ext uri="{BB962C8B-B14F-4D97-AF65-F5344CB8AC3E}">
        <p14:creationId xmlns:p14="http://schemas.microsoft.com/office/powerpoint/2010/main" val="241649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FC45D74-B68F-45A4-B0F0-144005204964}" type="slidenum">
              <a:rPr lang="en-GB" smtClean="0"/>
              <a:pPr/>
              <a:t>‹#›</a:t>
            </a:fld>
            <a:endParaRPr lang="en-GB" dirty="0"/>
          </a:p>
        </p:txBody>
      </p:sp>
      <p:pic>
        <p:nvPicPr>
          <p:cNvPr id="7"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104765" y="-2166944"/>
            <a:ext cx="1956982" cy="3998203"/>
          </a:xfrm>
          <a:prstGeom prst="rect">
            <a:avLst/>
          </a:prstGeom>
          <a:effectLst>
            <a:outerShdw blurRad="254000" sx="102000" sy="102000" algn="ctr" rotWithShape="0">
              <a:prstClr val="black">
                <a:alpha val="21000"/>
              </a:prstClr>
            </a:outerShdw>
          </a:effectLst>
        </p:spPr>
      </p:pic>
      <p:sp>
        <p:nvSpPr>
          <p:cNvPr id="8" name="図プレースホルダー 2"/>
          <p:cNvSpPr>
            <a:spLocks noGrp="1"/>
          </p:cNvSpPr>
          <p:nvPr>
            <p:ph type="pic" sz="quarter" idx="12" hasCustomPrompt="1"/>
          </p:nvPr>
        </p:nvSpPr>
        <p:spPr>
          <a:xfrm rot="18900999">
            <a:off x="40970" y="-1659777"/>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9"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3644385" y="-1501111"/>
            <a:ext cx="1956982" cy="3998203"/>
          </a:xfrm>
          <a:prstGeom prst="rect">
            <a:avLst/>
          </a:prstGeom>
          <a:effectLst>
            <a:outerShdw blurRad="254000" sx="102000" sy="102000" algn="ctr" rotWithShape="0">
              <a:prstClr val="black">
                <a:alpha val="21000"/>
              </a:prstClr>
            </a:outerShdw>
          </a:effectLst>
        </p:spPr>
      </p:pic>
      <p:sp>
        <p:nvSpPr>
          <p:cNvPr id="10" name="図プレースホルダー 2"/>
          <p:cNvSpPr>
            <a:spLocks noGrp="1"/>
          </p:cNvSpPr>
          <p:nvPr>
            <p:ph type="pic" sz="quarter" idx="13" hasCustomPrompt="1"/>
          </p:nvPr>
        </p:nvSpPr>
        <p:spPr>
          <a:xfrm rot="18900999">
            <a:off x="3790120" y="-993944"/>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11"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7137112" y="-1095540"/>
            <a:ext cx="1956982" cy="3998203"/>
          </a:xfrm>
          <a:prstGeom prst="rect">
            <a:avLst/>
          </a:prstGeom>
          <a:effectLst>
            <a:outerShdw blurRad="254000" sx="102000" sy="102000" algn="ctr" rotWithShape="0">
              <a:prstClr val="black">
                <a:alpha val="21000"/>
              </a:prstClr>
            </a:outerShdw>
          </a:effectLst>
        </p:spPr>
      </p:pic>
      <p:sp>
        <p:nvSpPr>
          <p:cNvPr id="12" name="図プレースホルダー 2"/>
          <p:cNvSpPr>
            <a:spLocks noGrp="1"/>
          </p:cNvSpPr>
          <p:nvPr>
            <p:ph type="pic" sz="quarter" idx="14" hasCustomPrompt="1"/>
          </p:nvPr>
        </p:nvSpPr>
        <p:spPr>
          <a:xfrm rot="18900999">
            <a:off x="7282848" y="-588373"/>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13"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9777862" y="-1501114"/>
            <a:ext cx="1956982" cy="3998203"/>
          </a:xfrm>
          <a:prstGeom prst="rect">
            <a:avLst/>
          </a:prstGeom>
          <a:effectLst>
            <a:outerShdw blurRad="254000" sx="102000" sy="102000" algn="ctr" rotWithShape="0">
              <a:prstClr val="black">
                <a:alpha val="21000"/>
              </a:prstClr>
            </a:outerShdw>
          </a:effectLst>
        </p:spPr>
      </p:pic>
      <p:sp>
        <p:nvSpPr>
          <p:cNvPr id="14" name="図プレースホルダー 2"/>
          <p:cNvSpPr>
            <a:spLocks noGrp="1"/>
          </p:cNvSpPr>
          <p:nvPr>
            <p:ph type="pic" sz="quarter" idx="15" hasCustomPrompt="1"/>
          </p:nvPr>
        </p:nvSpPr>
        <p:spPr>
          <a:xfrm rot="18900999">
            <a:off x="9923598" y="-993947"/>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15"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10203851" y="1979443"/>
            <a:ext cx="1956982" cy="3998203"/>
          </a:xfrm>
          <a:prstGeom prst="rect">
            <a:avLst/>
          </a:prstGeom>
          <a:effectLst>
            <a:outerShdw blurRad="254000" sx="102000" sy="102000" algn="ctr" rotWithShape="0">
              <a:prstClr val="black">
                <a:alpha val="21000"/>
              </a:prstClr>
            </a:outerShdw>
          </a:effectLst>
        </p:spPr>
      </p:pic>
      <p:sp>
        <p:nvSpPr>
          <p:cNvPr id="16" name="図プレースホルダー 2"/>
          <p:cNvSpPr>
            <a:spLocks noGrp="1"/>
          </p:cNvSpPr>
          <p:nvPr>
            <p:ph type="pic" sz="quarter" idx="16" hasCustomPrompt="1"/>
          </p:nvPr>
        </p:nvSpPr>
        <p:spPr>
          <a:xfrm rot="18900999">
            <a:off x="10349586" y="2486610"/>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17"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9777862" y="4648855"/>
            <a:ext cx="1956982" cy="3998203"/>
          </a:xfrm>
          <a:prstGeom prst="rect">
            <a:avLst/>
          </a:prstGeom>
          <a:effectLst>
            <a:outerShdw blurRad="254000" sx="102000" sy="102000" algn="ctr" rotWithShape="0">
              <a:prstClr val="black">
                <a:alpha val="21000"/>
              </a:prstClr>
            </a:outerShdw>
          </a:effectLst>
        </p:spPr>
      </p:pic>
      <p:sp>
        <p:nvSpPr>
          <p:cNvPr id="18" name="図プレースホルダー 2"/>
          <p:cNvSpPr>
            <a:spLocks noGrp="1"/>
          </p:cNvSpPr>
          <p:nvPr>
            <p:ph type="pic" sz="quarter" idx="17" hasCustomPrompt="1"/>
          </p:nvPr>
        </p:nvSpPr>
        <p:spPr>
          <a:xfrm rot="18900999">
            <a:off x="9923598" y="5156022"/>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19"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6711123" y="1573871"/>
            <a:ext cx="1956982" cy="3998203"/>
          </a:xfrm>
          <a:prstGeom prst="rect">
            <a:avLst/>
          </a:prstGeom>
          <a:effectLst>
            <a:outerShdw blurRad="254000" sx="102000" sy="102000" algn="ctr" rotWithShape="0">
              <a:prstClr val="black">
                <a:alpha val="21000"/>
              </a:prstClr>
            </a:outerShdw>
          </a:effectLst>
        </p:spPr>
      </p:pic>
      <p:sp>
        <p:nvSpPr>
          <p:cNvPr id="20" name="図プレースホルダー 2"/>
          <p:cNvSpPr>
            <a:spLocks noGrp="1"/>
          </p:cNvSpPr>
          <p:nvPr>
            <p:ph type="pic" sz="quarter" idx="18" hasCustomPrompt="1"/>
          </p:nvPr>
        </p:nvSpPr>
        <p:spPr>
          <a:xfrm rot="18900999">
            <a:off x="6856859" y="2081038"/>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21"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2961973" y="908035"/>
            <a:ext cx="1956982" cy="3998203"/>
          </a:xfrm>
          <a:prstGeom prst="rect">
            <a:avLst/>
          </a:prstGeom>
          <a:effectLst>
            <a:outerShdw blurRad="254000" sx="102000" sy="102000" algn="ctr" rotWithShape="0">
              <a:prstClr val="black">
                <a:alpha val="21000"/>
              </a:prstClr>
            </a:outerShdw>
          </a:effectLst>
        </p:spPr>
      </p:pic>
      <p:sp>
        <p:nvSpPr>
          <p:cNvPr id="22" name="図プレースホルダー 2"/>
          <p:cNvSpPr>
            <a:spLocks noGrp="1"/>
          </p:cNvSpPr>
          <p:nvPr>
            <p:ph type="pic" sz="quarter" idx="19" hasCustomPrompt="1"/>
          </p:nvPr>
        </p:nvSpPr>
        <p:spPr>
          <a:xfrm rot="18900999">
            <a:off x="3107709" y="1415202"/>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23"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577645" y="1573869"/>
            <a:ext cx="1956982" cy="3998203"/>
          </a:xfrm>
          <a:prstGeom prst="rect">
            <a:avLst/>
          </a:prstGeom>
          <a:effectLst>
            <a:outerShdw blurRad="254000" sx="102000" sy="102000" algn="ctr" rotWithShape="0">
              <a:prstClr val="black">
                <a:alpha val="21000"/>
              </a:prstClr>
            </a:outerShdw>
          </a:effectLst>
        </p:spPr>
      </p:pic>
      <p:sp>
        <p:nvSpPr>
          <p:cNvPr id="24" name="図プレースホルダー 2"/>
          <p:cNvSpPr>
            <a:spLocks noGrp="1"/>
          </p:cNvSpPr>
          <p:nvPr>
            <p:ph type="pic" sz="quarter" idx="20" hasCustomPrompt="1"/>
          </p:nvPr>
        </p:nvSpPr>
        <p:spPr>
          <a:xfrm rot="18900999">
            <a:off x="723381" y="2081036"/>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25"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6102238" y="3983019"/>
            <a:ext cx="1956982" cy="3998203"/>
          </a:xfrm>
          <a:prstGeom prst="rect">
            <a:avLst/>
          </a:prstGeom>
          <a:effectLst>
            <a:outerShdw blurRad="254000" sx="102000" sy="102000" algn="ctr" rotWithShape="0">
              <a:prstClr val="black">
                <a:alpha val="21000"/>
              </a:prstClr>
            </a:outerShdw>
          </a:effectLst>
        </p:spPr>
      </p:pic>
      <p:sp>
        <p:nvSpPr>
          <p:cNvPr id="26" name="図プレースホルダー 2"/>
          <p:cNvSpPr>
            <a:spLocks noGrp="1"/>
          </p:cNvSpPr>
          <p:nvPr>
            <p:ph type="pic" sz="quarter" idx="21" hasCustomPrompt="1"/>
          </p:nvPr>
        </p:nvSpPr>
        <p:spPr>
          <a:xfrm rot="18900999">
            <a:off x="6247974" y="4490186"/>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27"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3570858" y="4648846"/>
            <a:ext cx="1956982" cy="3998203"/>
          </a:xfrm>
          <a:prstGeom prst="rect">
            <a:avLst/>
          </a:prstGeom>
          <a:effectLst>
            <a:outerShdw blurRad="254000" sx="102000" sy="102000" algn="ctr" rotWithShape="0">
              <a:prstClr val="black">
                <a:alpha val="21000"/>
              </a:prstClr>
            </a:outerShdw>
          </a:effectLst>
        </p:spPr>
      </p:pic>
      <p:sp>
        <p:nvSpPr>
          <p:cNvPr id="28" name="図プレースホルダー 2"/>
          <p:cNvSpPr>
            <a:spLocks noGrp="1"/>
          </p:cNvSpPr>
          <p:nvPr>
            <p:ph type="pic" sz="quarter" idx="22" hasCustomPrompt="1"/>
          </p:nvPr>
        </p:nvSpPr>
        <p:spPr>
          <a:xfrm rot="18900999">
            <a:off x="3716594" y="5156013"/>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pic>
        <p:nvPicPr>
          <p:cNvPr id="29"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900999">
            <a:off x="-345611" y="3991721"/>
            <a:ext cx="1956982" cy="3998203"/>
          </a:xfrm>
          <a:prstGeom prst="rect">
            <a:avLst/>
          </a:prstGeom>
          <a:effectLst>
            <a:outerShdw blurRad="254000" sx="102000" sy="102000" algn="ctr" rotWithShape="0">
              <a:prstClr val="black">
                <a:alpha val="21000"/>
              </a:prstClr>
            </a:outerShdw>
          </a:effectLst>
        </p:spPr>
      </p:pic>
      <p:sp>
        <p:nvSpPr>
          <p:cNvPr id="30" name="図プレースホルダー 2"/>
          <p:cNvSpPr>
            <a:spLocks noGrp="1"/>
          </p:cNvSpPr>
          <p:nvPr>
            <p:ph type="pic" sz="quarter" idx="23" hasCustomPrompt="1"/>
          </p:nvPr>
        </p:nvSpPr>
        <p:spPr>
          <a:xfrm rot="18900999">
            <a:off x="-199876" y="4498888"/>
            <a:ext cx="1665512" cy="2983869"/>
          </a:xfrm>
          <a:prstGeom prst="rect">
            <a:avLst/>
          </a:prstGeom>
        </p:spPr>
        <p:txBody>
          <a:bodyPr>
            <a:normAutofit/>
          </a:bodyPr>
          <a:lstStyle>
            <a:lvl1pPr>
              <a:defRPr sz="1333"/>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873866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sz="1333">
                <a:solidFill>
                  <a:schemeClr val="tx1">
                    <a:lumMod val="90000"/>
                    <a:lumOff val="10000"/>
                  </a:schemeClr>
                </a:solidFill>
              </a:defRPr>
            </a:lvl1pPr>
          </a:lstStyle>
          <a:p>
            <a:r>
              <a:rPr lang="en-GB"/>
              <a:t>Keep it simply smart!</a:t>
            </a:r>
            <a:endParaRPr lang="en-GB" dirty="0"/>
          </a:p>
        </p:txBody>
      </p:sp>
      <p:sp>
        <p:nvSpPr>
          <p:cNvPr id="4" name="Slide Number Placeholder 3"/>
          <p:cNvSpPr>
            <a:spLocks noGrp="1"/>
          </p:cNvSpPr>
          <p:nvPr>
            <p:ph type="sldNum" sz="quarter" idx="11"/>
          </p:nvPr>
        </p:nvSpPr>
        <p:spPr/>
        <p:txBody>
          <a:bodyPr/>
          <a:lstStyle/>
          <a:p>
            <a:fld id="{CFC45D74-B68F-45A4-B0F0-144005204964}" type="slidenum">
              <a:rPr lang="en-GB" smtClean="0"/>
              <a:pPr/>
              <a:t>‹#›</a:t>
            </a:fld>
            <a:endParaRPr lang="en-GB" dirty="0"/>
          </a:p>
        </p:txBody>
      </p:sp>
    </p:spTree>
    <p:extLst>
      <p:ext uri="{BB962C8B-B14F-4D97-AF65-F5344CB8AC3E}">
        <p14:creationId xmlns:p14="http://schemas.microsoft.com/office/powerpoint/2010/main" val="3393430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AC16-3B21-4DC5-8403-3DC7328866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FB0675-1726-467A-AAC3-A1107CB157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618EAC-8CF3-4D82-81DF-CD5C47B930F8}"/>
              </a:ext>
            </a:extLst>
          </p:cNvPr>
          <p:cNvSpPr>
            <a:spLocks noGrp="1"/>
          </p:cNvSpPr>
          <p:nvPr>
            <p:ph type="dt" sz="half" idx="10"/>
          </p:nvPr>
        </p:nvSpPr>
        <p:spPr/>
        <p:txBody>
          <a:bodyPr/>
          <a:lstStyle/>
          <a:p>
            <a:fld id="{A7ED0A04-D491-4980-BB65-77916481DD34}" type="datetimeFigureOut">
              <a:rPr lang="en-US" smtClean="0"/>
              <a:t>8/26/2019</a:t>
            </a:fld>
            <a:endParaRPr lang="en-US"/>
          </a:p>
        </p:txBody>
      </p:sp>
      <p:sp>
        <p:nvSpPr>
          <p:cNvPr id="5" name="Footer Placeholder 4">
            <a:extLst>
              <a:ext uri="{FF2B5EF4-FFF2-40B4-BE49-F238E27FC236}">
                <a16:creationId xmlns:a16="http://schemas.microsoft.com/office/drawing/2014/main" id="{EE4FC834-3B2B-46A2-87F5-F227F4C1C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AD93B6-AC79-4FC8-A85F-21F92AAF7A67}"/>
              </a:ext>
            </a:extLst>
          </p:cNvPr>
          <p:cNvSpPr>
            <a:spLocks noGrp="1"/>
          </p:cNvSpPr>
          <p:nvPr>
            <p:ph type="sldNum" sz="quarter" idx="12"/>
          </p:nvPr>
        </p:nvSpPr>
        <p:spPr/>
        <p:txBody>
          <a:bodyPr/>
          <a:lstStyle/>
          <a:p>
            <a:fld id="{89E51C2F-47F7-4EAC-A763-BE71E3674994}" type="slidenum">
              <a:rPr lang="en-US" smtClean="0"/>
              <a:t>‹#›</a:t>
            </a:fld>
            <a:endParaRPr lang="en-US"/>
          </a:p>
        </p:txBody>
      </p:sp>
    </p:spTree>
    <p:extLst>
      <p:ext uri="{BB962C8B-B14F-4D97-AF65-F5344CB8AC3E}">
        <p14:creationId xmlns:p14="http://schemas.microsoft.com/office/powerpoint/2010/main" val="29760711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2036-CF36-4769-93DB-90B4953EC7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6798E6-4D5E-460E-96E8-E1647B6551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2A6868-805D-4EA3-BA85-263C74D2FF06}"/>
              </a:ext>
            </a:extLst>
          </p:cNvPr>
          <p:cNvSpPr>
            <a:spLocks noGrp="1"/>
          </p:cNvSpPr>
          <p:nvPr>
            <p:ph type="dt" sz="half" idx="10"/>
          </p:nvPr>
        </p:nvSpPr>
        <p:spPr/>
        <p:txBody>
          <a:bodyPr/>
          <a:lstStyle/>
          <a:p>
            <a:fld id="{A7ED0A04-D491-4980-BB65-77916481DD34}" type="datetimeFigureOut">
              <a:rPr lang="en-US" smtClean="0"/>
              <a:t>8/26/2019</a:t>
            </a:fld>
            <a:endParaRPr lang="en-US"/>
          </a:p>
        </p:txBody>
      </p:sp>
      <p:sp>
        <p:nvSpPr>
          <p:cNvPr id="5" name="Footer Placeholder 4">
            <a:extLst>
              <a:ext uri="{FF2B5EF4-FFF2-40B4-BE49-F238E27FC236}">
                <a16:creationId xmlns:a16="http://schemas.microsoft.com/office/drawing/2014/main" id="{ED49971B-2296-4C84-8E71-8CD60B175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E69A1-61AF-4148-99A7-41AA5362BB40}"/>
              </a:ext>
            </a:extLst>
          </p:cNvPr>
          <p:cNvSpPr>
            <a:spLocks noGrp="1"/>
          </p:cNvSpPr>
          <p:nvPr>
            <p:ph type="sldNum" sz="quarter" idx="12"/>
          </p:nvPr>
        </p:nvSpPr>
        <p:spPr/>
        <p:txBody>
          <a:bodyPr/>
          <a:lstStyle/>
          <a:p>
            <a:fld id="{89E51C2F-47F7-4EAC-A763-BE71E3674994}" type="slidenum">
              <a:rPr lang="en-US" smtClean="0"/>
              <a:t>‹#›</a:t>
            </a:fld>
            <a:endParaRPr lang="en-US"/>
          </a:p>
        </p:txBody>
      </p:sp>
    </p:spTree>
    <p:extLst>
      <p:ext uri="{BB962C8B-B14F-4D97-AF65-F5344CB8AC3E}">
        <p14:creationId xmlns:p14="http://schemas.microsoft.com/office/powerpoint/2010/main" val="14541789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B2716-6856-4D5F-AB9B-34D8CDC7A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E527A9-A3A0-4417-BF5B-535F85B969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717549-B2C7-417B-8579-5D49F1B3D457}"/>
              </a:ext>
            </a:extLst>
          </p:cNvPr>
          <p:cNvSpPr>
            <a:spLocks noGrp="1"/>
          </p:cNvSpPr>
          <p:nvPr>
            <p:ph type="dt" sz="half" idx="10"/>
          </p:nvPr>
        </p:nvSpPr>
        <p:spPr/>
        <p:txBody>
          <a:bodyPr/>
          <a:lstStyle/>
          <a:p>
            <a:fld id="{A7ED0A04-D491-4980-BB65-77916481DD34}" type="datetimeFigureOut">
              <a:rPr lang="en-US" smtClean="0"/>
              <a:t>8/26/2019</a:t>
            </a:fld>
            <a:endParaRPr lang="en-US"/>
          </a:p>
        </p:txBody>
      </p:sp>
      <p:sp>
        <p:nvSpPr>
          <p:cNvPr id="5" name="Footer Placeholder 4">
            <a:extLst>
              <a:ext uri="{FF2B5EF4-FFF2-40B4-BE49-F238E27FC236}">
                <a16:creationId xmlns:a16="http://schemas.microsoft.com/office/drawing/2014/main" id="{2060DD0F-A29B-4728-BF8F-81698A200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90CDE-79FA-4703-86B6-C8E1D72871F4}"/>
              </a:ext>
            </a:extLst>
          </p:cNvPr>
          <p:cNvSpPr>
            <a:spLocks noGrp="1"/>
          </p:cNvSpPr>
          <p:nvPr>
            <p:ph type="sldNum" sz="quarter" idx="12"/>
          </p:nvPr>
        </p:nvSpPr>
        <p:spPr/>
        <p:txBody>
          <a:bodyPr/>
          <a:lstStyle/>
          <a:p>
            <a:fld id="{89E51C2F-47F7-4EAC-A763-BE71E3674994}" type="slidenum">
              <a:rPr lang="en-US" smtClean="0"/>
              <a:t>‹#›</a:t>
            </a:fld>
            <a:endParaRPr lang="en-US"/>
          </a:p>
        </p:txBody>
      </p:sp>
    </p:spTree>
    <p:extLst>
      <p:ext uri="{BB962C8B-B14F-4D97-AF65-F5344CB8AC3E}">
        <p14:creationId xmlns:p14="http://schemas.microsoft.com/office/powerpoint/2010/main" val="24713546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C643-E026-46FF-89A8-3247D1B0C4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B063F-3691-476F-979C-4CDFD2CDD4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01955E-D1B4-4AD9-B410-79EB0ADC7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B173C9-8045-490F-8E78-FC4D9AF6D124}"/>
              </a:ext>
            </a:extLst>
          </p:cNvPr>
          <p:cNvSpPr>
            <a:spLocks noGrp="1"/>
          </p:cNvSpPr>
          <p:nvPr>
            <p:ph type="dt" sz="half" idx="10"/>
          </p:nvPr>
        </p:nvSpPr>
        <p:spPr/>
        <p:txBody>
          <a:bodyPr/>
          <a:lstStyle/>
          <a:p>
            <a:fld id="{A7ED0A04-D491-4980-BB65-77916481DD34}" type="datetimeFigureOut">
              <a:rPr lang="en-US" smtClean="0"/>
              <a:t>8/26/2019</a:t>
            </a:fld>
            <a:endParaRPr lang="en-US"/>
          </a:p>
        </p:txBody>
      </p:sp>
      <p:sp>
        <p:nvSpPr>
          <p:cNvPr id="6" name="Footer Placeholder 5">
            <a:extLst>
              <a:ext uri="{FF2B5EF4-FFF2-40B4-BE49-F238E27FC236}">
                <a16:creationId xmlns:a16="http://schemas.microsoft.com/office/drawing/2014/main" id="{BC3827D3-E631-4C39-8091-C110838C17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37948-1E41-45CB-B615-3CDD92EEA813}"/>
              </a:ext>
            </a:extLst>
          </p:cNvPr>
          <p:cNvSpPr>
            <a:spLocks noGrp="1"/>
          </p:cNvSpPr>
          <p:nvPr>
            <p:ph type="sldNum" sz="quarter" idx="12"/>
          </p:nvPr>
        </p:nvSpPr>
        <p:spPr/>
        <p:txBody>
          <a:bodyPr/>
          <a:lstStyle/>
          <a:p>
            <a:fld id="{89E51C2F-47F7-4EAC-A763-BE71E3674994}" type="slidenum">
              <a:rPr lang="en-US" smtClean="0"/>
              <a:t>‹#›</a:t>
            </a:fld>
            <a:endParaRPr lang="en-US"/>
          </a:p>
        </p:txBody>
      </p:sp>
    </p:spTree>
    <p:extLst>
      <p:ext uri="{BB962C8B-B14F-4D97-AF65-F5344CB8AC3E}">
        <p14:creationId xmlns:p14="http://schemas.microsoft.com/office/powerpoint/2010/main" val="1276209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4E2C-4D34-41F9-96FC-BA94ECEDE7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F15F4E-81E3-43F4-B1B8-95F02E80B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15FA8C-0CE8-443E-B46F-FCB9F908D6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A09F07-83C8-449D-915A-834CB87C4E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CFBAC1-06B6-4285-B3B8-57FDF7FA68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91632E-D2F0-4217-AE08-37714A2D0B4B}"/>
              </a:ext>
            </a:extLst>
          </p:cNvPr>
          <p:cNvSpPr>
            <a:spLocks noGrp="1"/>
          </p:cNvSpPr>
          <p:nvPr>
            <p:ph type="dt" sz="half" idx="10"/>
          </p:nvPr>
        </p:nvSpPr>
        <p:spPr/>
        <p:txBody>
          <a:bodyPr/>
          <a:lstStyle/>
          <a:p>
            <a:fld id="{A7ED0A04-D491-4980-BB65-77916481DD34}" type="datetimeFigureOut">
              <a:rPr lang="en-US" smtClean="0"/>
              <a:t>8/26/2019</a:t>
            </a:fld>
            <a:endParaRPr lang="en-US"/>
          </a:p>
        </p:txBody>
      </p:sp>
      <p:sp>
        <p:nvSpPr>
          <p:cNvPr id="8" name="Footer Placeholder 7">
            <a:extLst>
              <a:ext uri="{FF2B5EF4-FFF2-40B4-BE49-F238E27FC236}">
                <a16:creationId xmlns:a16="http://schemas.microsoft.com/office/drawing/2014/main" id="{5BF07546-0BD8-4335-BC40-B7D59F8DE0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79F09D-DD28-4A28-87CF-358D80F594EB}"/>
              </a:ext>
            </a:extLst>
          </p:cNvPr>
          <p:cNvSpPr>
            <a:spLocks noGrp="1"/>
          </p:cNvSpPr>
          <p:nvPr>
            <p:ph type="sldNum" sz="quarter" idx="12"/>
          </p:nvPr>
        </p:nvSpPr>
        <p:spPr/>
        <p:txBody>
          <a:bodyPr/>
          <a:lstStyle/>
          <a:p>
            <a:fld id="{89E51C2F-47F7-4EAC-A763-BE71E3674994}" type="slidenum">
              <a:rPr lang="en-US" smtClean="0"/>
              <a:t>‹#›</a:t>
            </a:fld>
            <a:endParaRPr lang="en-US"/>
          </a:p>
        </p:txBody>
      </p:sp>
    </p:spTree>
    <p:extLst>
      <p:ext uri="{BB962C8B-B14F-4D97-AF65-F5344CB8AC3E}">
        <p14:creationId xmlns:p14="http://schemas.microsoft.com/office/powerpoint/2010/main" val="655522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440-D20F-416E-BF84-07436A9B6B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153EAF-2946-4E21-8B83-753DD1F49315}"/>
              </a:ext>
            </a:extLst>
          </p:cNvPr>
          <p:cNvSpPr>
            <a:spLocks noGrp="1"/>
          </p:cNvSpPr>
          <p:nvPr>
            <p:ph type="dt" sz="half" idx="10"/>
          </p:nvPr>
        </p:nvSpPr>
        <p:spPr/>
        <p:txBody>
          <a:bodyPr/>
          <a:lstStyle/>
          <a:p>
            <a:fld id="{A7ED0A04-D491-4980-BB65-77916481DD34}" type="datetimeFigureOut">
              <a:rPr lang="en-US" smtClean="0"/>
              <a:t>8/26/2019</a:t>
            </a:fld>
            <a:endParaRPr lang="en-US"/>
          </a:p>
        </p:txBody>
      </p:sp>
      <p:sp>
        <p:nvSpPr>
          <p:cNvPr id="4" name="Footer Placeholder 3">
            <a:extLst>
              <a:ext uri="{FF2B5EF4-FFF2-40B4-BE49-F238E27FC236}">
                <a16:creationId xmlns:a16="http://schemas.microsoft.com/office/drawing/2014/main" id="{53F3DDE6-F4C6-4EE2-A377-2A88C276AC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D83927-553F-430C-9462-ACA958CD416C}"/>
              </a:ext>
            </a:extLst>
          </p:cNvPr>
          <p:cNvSpPr>
            <a:spLocks noGrp="1"/>
          </p:cNvSpPr>
          <p:nvPr>
            <p:ph type="sldNum" sz="quarter" idx="12"/>
          </p:nvPr>
        </p:nvSpPr>
        <p:spPr/>
        <p:txBody>
          <a:bodyPr/>
          <a:lstStyle/>
          <a:p>
            <a:fld id="{89E51C2F-47F7-4EAC-A763-BE71E3674994}" type="slidenum">
              <a:rPr lang="en-US" smtClean="0"/>
              <a:t>‹#›</a:t>
            </a:fld>
            <a:endParaRPr lang="en-US"/>
          </a:p>
        </p:txBody>
      </p:sp>
    </p:spTree>
    <p:extLst>
      <p:ext uri="{BB962C8B-B14F-4D97-AF65-F5344CB8AC3E}">
        <p14:creationId xmlns:p14="http://schemas.microsoft.com/office/powerpoint/2010/main" val="3398370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6112933" y="0"/>
            <a:ext cx="6079067" cy="6858000"/>
          </a:xfrm>
          <a:prstGeom prst="rect">
            <a:avLst/>
          </a:prstGeom>
          <a:solidFill>
            <a:schemeClr val="bg1">
              <a:lumMod val="85000"/>
            </a:schemeClr>
          </a:solidFill>
        </p:spPr>
        <p:txBody>
          <a:bodyPr/>
          <a:lstStyle/>
          <a:p>
            <a:endParaRPr lang="en-GB"/>
          </a:p>
        </p:txBody>
      </p:sp>
    </p:spTree>
    <p:extLst>
      <p:ext uri="{BB962C8B-B14F-4D97-AF65-F5344CB8AC3E}">
        <p14:creationId xmlns:p14="http://schemas.microsoft.com/office/powerpoint/2010/main" val="2509385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5E3E6-76C1-4FC1-9CA3-274A05A179DD}"/>
              </a:ext>
            </a:extLst>
          </p:cNvPr>
          <p:cNvSpPr>
            <a:spLocks noGrp="1"/>
          </p:cNvSpPr>
          <p:nvPr>
            <p:ph type="dt" sz="half" idx="10"/>
          </p:nvPr>
        </p:nvSpPr>
        <p:spPr/>
        <p:txBody>
          <a:bodyPr/>
          <a:lstStyle/>
          <a:p>
            <a:fld id="{A7ED0A04-D491-4980-BB65-77916481DD34}" type="datetimeFigureOut">
              <a:rPr lang="en-US" smtClean="0"/>
              <a:t>8/26/2019</a:t>
            </a:fld>
            <a:endParaRPr lang="en-US"/>
          </a:p>
        </p:txBody>
      </p:sp>
      <p:sp>
        <p:nvSpPr>
          <p:cNvPr id="3" name="Footer Placeholder 2">
            <a:extLst>
              <a:ext uri="{FF2B5EF4-FFF2-40B4-BE49-F238E27FC236}">
                <a16:creationId xmlns:a16="http://schemas.microsoft.com/office/drawing/2014/main" id="{E1A1A3FB-2882-476B-8681-192F4D19FC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90ABE4-A34C-4F01-8C20-B10070A92456}"/>
              </a:ext>
            </a:extLst>
          </p:cNvPr>
          <p:cNvSpPr>
            <a:spLocks noGrp="1"/>
          </p:cNvSpPr>
          <p:nvPr>
            <p:ph type="sldNum" sz="quarter" idx="12"/>
          </p:nvPr>
        </p:nvSpPr>
        <p:spPr/>
        <p:txBody>
          <a:bodyPr/>
          <a:lstStyle/>
          <a:p>
            <a:fld id="{89E51C2F-47F7-4EAC-A763-BE71E3674994}" type="slidenum">
              <a:rPr lang="en-US" smtClean="0"/>
              <a:t>‹#›</a:t>
            </a:fld>
            <a:endParaRPr lang="en-US"/>
          </a:p>
        </p:txBody>
      </p:sp>
    </p:spTree>
    <p:extLst>
      <p:ext uri="{BB962C8B-B14F-4D97-AF65-F5344CB8AC3E}">
        <p14:creationId xmlns:p14="http://schemas.microsoft.com/office/powerpoint/2010/main" val="29496778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03FF-EA55-48AF-BF04-63752BEC4A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A70E55-4DDE-4F73-868C-239159786C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8047FB-5298-41CA-A9CD-E7A5C9406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21CD8D-7B70-44B7-BBDD-1E09958FBECE}"/>
              </a:ext>
            </a:extLst>
          </p:cNvPr>
          <p:cNvSpPr>
            <a:spLocks noGrp="1"/>
          </p:cNvSpPr>
          <p:nvPr>
            <p:ph type="dt" sz="half" idx="10"/>
          </p:nvPr>
        </p:nvSpPr>
        <p:spPr/>
        <p:txBody>
          <a:bodyPr/>
          <a:lstStyle/>
          <a:p>
            <a:fld id="{A7ED0A04-D491-4980-BB65-77916481DD34}" type="datetimeFigureOut">
              <a:rPr lang="en-US" smtClean="0"/>
              <a:t>8/26/2019</a:t>
            </a:fld>
            <a:endParaRPr lang="en-US"/>
          </a:p>
        </p:txBody>
      </p:sp>
      <p:sp>
        <p:nvSpPr>
          <p:cNvPr id="6" name="Footer Placeholder 5">
            <a:extLst>
              <a:ext uri="{FF2B5EF4-FFF2-40B4-BE49-F238E27FC236}">
                <a16:creationId xmlns:a16="http://schemas.microsoft.com/office/drawing/2014/main" id="{4AE806BC-E926-494C-815A-A7602E710D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B93480-01CD-427A-BD7B-55D775CF701F}"/>
              </a:ext>
            </a:extLst>
          </p:cNvPr>
          <p:cNvSpPr>
            <a:spLocks noGrp="1"/>
          </p:cNvSpPr>
          <p:nvPr>
            <p:ph type="sldNum" sz="quarter" idx="12"/>
          </p:nvPr>
        </p:nvSpPr>
        <p:spPr/>
        <p:txBody>
          <a:bodyPr/>
          <a:lstStyle/>
          <a:p>
            <a:fld id="{89E51C2F-47F7-4EAC-A763-BE71E3674994}" type="slidenum">
              <a:rPr lang="en-US" smtClean="0"/>
              <a:t>‹#›</a:t>
            </a:fld>
            <a:endParaRPr lang="en-US"/>
          </a:p>
        </p:txBody>
      </p:sp>
    </p:spTree>
    <p:extLst>
      <p:ext uri="{BB962C8B-B14F-4D97-AF65-F5344CB8AC3E}">
        <p14:creationId xmlns:p14="http://schemas.microsoft.com/office/powerpoint/2010/main" val="35060977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5468-781C-4CD5-A421-BC36F153C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AA5785-761F-4387-B43A-2AF03B6A8F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7D196-907C-4956-8C56-224DFBD05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EB4663-2E1C-4F0A-86AF-6E226CBF8259}"/>
              </a:ext>
            </a:extLst>
          </p:cNvPr>
          <p:cNvSpPr>
            <a:spLocks noGrp="1"/>
          </p:cNvSpPr>
          <p:nvPr>
            <p:ph type="dt" sz="half" idx="10"/>
          </p:nvPr>
        </p:nvSpPr>
        <p:spPr/>
        <p:txBody>
          <a:bodyPr/>
          <a:lstStyle/>
          <a:p>
            <a:fld id="{A7ED0A04-D491-4980-BB65-77916481DD34}" type="datetimeFigureOut">
              <a:rPr lang="en-US" smtClean="0"/>
              <a:t>8/26/2019</a:t>
            </a:fld>
            <a:endParaRPr lang="en-US"/>
          </a:p>
        </p:txBody>
      </p:sp>
      <p:sp>
        <p:nvSpPr>
          <p:cNvPr id="6" name="Footer Placeholder 5">
            <a:extLst>
              <a:ext uri="{FF2B5EF4-FFF2-40B4-BE49-F238E27FC236}">
                <a16:creationId xmlns:a16="http://schemas.microsoft.com/office/drawing/2014/main" id="{7FC5ABF4-252F-41F2-AB57-FC961E21D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34A566-1976-42A9-9380-A86227D7D952}"/>
              </a:ext>
            </a:extLst>
          </p:cNvPr>
          <p:cNvSpPr>
            <a:spLocks noGrp="1"/>
          </p:cNvSpPr>
          <p:nvPr>
            <p:ph type="sldNum" sz="quarter" idx="12"/>
          </p:nvPr>
        </p:nvSpPr>
        <p:spPr/>
        <p:txBody>
          <a:bodyPr/>
          <a:lstStyle/>
          <a:p>
            <a:fld id="{89E51C2F-47F7-4EAC-A763-BE71E3674994}" type="slidenum">
              <a:rPr lang="en-US" smtClean="0"/>
              <a:t>‹#›</a:t>
            </a:fld>
            <a:endParaRPr lang="en-US"/>
          </a:p>
        </p:txBody>
      </p:sp>
    </p:spTree>
    <p:extLst>
      <p:ext uri="{BB962C8B-B14F-4D97-AF65-F5344CB8AC3E}">
        <p14:creationId xmlns:p14="http://schemas.microsoft.com/office/powerpoint/2010/main" val="7194234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18FA3-B815-4168-AE4A-EF928625D2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E7EEDC-540F-41B2-B823-39E1D45E7C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9C473-600D-4497-95D9-0AA4E56DAEB8}"/>
              </a:ext>
            </a:extLst>
          </p:cNvPr>
          <p:cNvSpPr>
            <a:spLocks noGrp="1"/>
          </p:cNvSpPr>
          <p:nvPr>
            <p:ph type="dt" sz="half" idx="10"/>
          </p:nvPr>
        </p:nvSpPr>
        <p:spPr/>
        <p:txBody>
          <a:bodyPr/>
          <a:lstStyle/>
          <a:p>
            <a:fld id="{A7ED0A04-D491-4980-BB65-77916481DD34}" type="datetimeFigureOut">
              <a:rPr lang="en-US" smtClean="0"/>
              <a:t>8/26/2019</a:t>
            </a:fld>
            <a:endParaRPr lang="en-US"/>
          </a:p>
        </p:txBody>
      </p:sp>
      <p:sp>
        <p:nvSpPr>
          <p:cNvPr id="5" name="Footer Placeholder 4">
            <a:extLst>
              <a:ext uri="{FF2B5EF4-FFF2-40B4-BE49-F238E27FC236}">
                <a16:creationId xmlns:a16="http://schemas.microsoft.com/office/drawing/2014/main" id="{AE82CCFC-962A-425B-8293-9044D1A09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4904DB-DB7C-4564-ABD7-B8A62806AAD8}"/>
              </a:ext>
            </a:extLst>
          </p:cNvPr>
          <p:cNvSpPr>
            <a:spLocks noGrp="1"/>
          </p:cNvSpPr>
          <p:nvPr>
            <p:ph type="sldNum" sz="quarter" idx="12"/>
          </p:nvPr>
        </p:nvSpPr>
        <p:spPr/>
        <p:txBody>
          <a:bodyPr/>
          <a:lstStyle/>
          <a:p>
            <a:fld id="{89E51C2F-47F7-4EAC-A763-BE71E3674994}" type="slidenum">
              <a:rPr lang="en-US" smtClean="0"/>
              <a:t>‹#›</a:t>
            </a:fld>
            <a:endParaRPr lang="en-US"/>
          </a:p>
        </p:txBody>
      </p:sp>
    </p:spTree>
    <p:extLst>
      <p:ext uri="{BB962C8B-B14F-4D97-AF65-F5344CB8AC3E}">
        <p14:creationId xmlns:p14="http://schemas.microsoft.com/office/powerpoint/2010/main" val="8755658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FC4C47-270A-474C-9E1A-69B79D9CD2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6AC93A-D2AD-47E6-AC96-379C4AACDA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20C12-AA11-4BF3-9A14-322598DC73A2}"/>
              </a:ext>
            </a:extLst>
          </p:cNvPr>
          <p:cNvSpPr>
            <a:spLocks noGrp="1"/>
          </p:cNvSpPr>
          <p:nvPr>
            <p:ph type="dt" sz="half" idx="10"/>
          </p:nvPr>
        </p:nvSpPr>
        <p:spPr/>
        <p:txBody>
          <a:bodyPr/>
          <a:lstStyle/>
          <a:p>
            <a:fld id="{A7ED0A04-D491-4980-BB65-77916481DD34}" type="datetimeFigureOut">
              <a:rPr lang="en-US" smtClean="0"/>
              <a:t>8/26/2019</a:t>
            </a:fld>
            <a:endParaRPr lang="en-US"/>
          </a:p>
        </p:txBody>
      </p:sp>
      <p:sp>
        <p:nvSpPr>
          <p:cNvPr id="5" name="Footer Placeholder 4">
            <a:extLst>
              <a:ext uri="{FF2B5EF4-FFF2-40B4-BE49-F238E27FC236}">
                <a16:creationId xmlns:a16="http://schemas.microsoft.com/office/drawing/2014/main" id="{D670C86D-AFC2-465C-911F-ED8E6BE3C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25BA3-BA85-45D0-86E2-1D44E81BDBB9}"/>
              </a:ext>
            </a:extLst>
          </p:cNvPr>
          <p:cNvSpPr>
            <a:spLocks noGrp="1"/>
          </p:cNvSpPr>
          <p:nvPr>
            <p:ph type="sldNum" sz="quarter" idx="12"/>
          </p:nvPr>
        </p:nvSpPr>
        <p:spPr/>
        <p:txBody>
          <a:bodyPr/>
          <a:lstStyle/>
          <a:p>
            <a:fld id="{89E51C2F-47F7-4EAC-A763-BE71E3674994}" type="slidenum">
              <a:rPr lang="en-US" smtClean="0"/>
              <a:t>‹#›</a:t>
            </a:fld>
            <a:endParaRPr lang="en-US"/>
          </a:p>
        </p:txBody>
      </p:sp>
    </p:spTree>
    <p:extLst>
      <p:ext uri="{BB962C8B-B14F-4D97-AF65-F5344CB8AC3E}">
        <p14:creationId xmlns:p14="http://schemas.microsoft.com/office/powerpoint/2010/main" val="3163330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3770143" y="-14068"/>
            <a:ext cx="8421858" cy="6872068"/>
          </a:xfrm>
          <a:custGeom>
            <a:avLst/>
            <a:gdLst>
              <a:gd name="connsiteX0" fmla="*/ 0 w 6079067"/>
              <a:gd name="connsiteY0" fmla="*/ 0 h 6858000"/>
              <a:gd name="connsiteX1" fmla="*/ 6079067 w 6079067"/>
              <a:gd name="connsiteY1" fmla="*/ 0 h 6858000"/>
              <a:gd name="connsiteX2" fmla="*/ 6079067 w 6079067"/>
              <a:gd name="connsiteY2" fmla="*/ 6858000 h 6858000"/>
              <a:gd name="connsiteX3" fmla="*/ 0 w 6079067"/>
              <a:gd name="connsiteY3" fmla="*/ 6858000 h 6858000"/>
              <a:gd name="connsiteX4" fmla="*/ 0 w 6079067"/>
              <a:gd name="connsiteY4" fmla="*/ 0 h 6858000"/>
              <a:gd name="connsiteX0" fmla="*/ 2377440 w 6079067"/>
              <a:gd name="connsiteY0" fmla="*/ 0 h 6872068"/>
              <a:gd name="connsiteX1" fmla="*/ 6079067 w 6079067"/>
              <a:gd name="connsiteY1" fmla="*/ 14068 h 6872068"/>
              <a:gd name="connsiteX2" fmla="*/ 6079067 w 6079067"/>
              <a:gd name="connsiteY2" fmla="*/ 6872068 h 6872068"/>
              <a:gd name="connsiteX3" fmla="*/ 0 w 6079067"/>
              <a:gd name="connsiteY3" fmla="*/ 6872068 h 6872068"/>
              <a:gd name="connsiteX4" fmla="*/ 2377440 w 6079067"/>
              <a:gd name="connsiteY4" fmla="*/ 0 h 6872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9067" h="6872068">
                <a:moveTo>
                  <a:pt x="2377440" y="0"/>
                </a:moveTo>
                <a:lnTo>
                  <a:pt x="6079067" y="14068"/>
                </a:lnTo>
                <a:lnTo>
                  <a:pt x="6079067" y="6872068"/>
                </a:lnTo>
                <a:lnTo>
                  <a:pt x="0" y="6872068"/>
                </a:lnTo>
                <a:lnTo>
                  <a:pt x="2377440" y="0"/>
                </a:lnTo>
                <a:close/>
              </a:path>
            </a:pathLst>
          </a:custGeom>
          <a:solidFill>
            <a:schemeClr val="bg1">
              <a:lumMod val="85000"/>
            </a:schemeClr>
          </a:solidFill>
        </p:spPr>
        <p:txBody>
          <a:bodyPr/>
          <a:lstStyle/>
          <a:p>
            <a:endParaRPr lang="en-GB"/>
          </a:p>
        </p:txBody>
      </p:sp>
    </p:spTree>
    <p:extLst>
      <p:ext uri="{BB962C8B-B14F-4D97-AF65-F5344CB8AC3E}">
        <p14:creationId xmlns:p14="http://schemas.microsoft.com/office/powerpoint/2010/main" val="233196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flipH="1">
            <a:off x="0" y="0"/>
            <a:ext cx="8421858" cy="6858000"/>
          </a:xfrm>
          <a:custGeom>
            <a:avLst/>
            <a:gdLst>
              <a:gd name="connsiteX0" fmla="*/ 0 w 6079067"/>
              <a:gd name="connsiteY0" fmla="*/ 0 h 6858000"/>
              <a:gd name="connsiteX1" fmla="*/ 6079067 w 6079067"/>
              <a:gd name="connsiteY1" fmla="*/ 0 h 6858000"/>
              <a:gd name="connsiteX2" fmla="*/ 6079067 w 6079067"/>
              <a:gd name="connsiteY2" fmla="*/ 6858000 h 6858000"/>
              <a:gd name="connsiteX3" fmla="*/ 0 w 6079067"/>
              <a:gd name="connsiteY3" fmla="*/ 6858000 h 6858000"/>
              <a:gd name="connsiteX4" fmla="*/ 0 w 6079067"/>
              <a:gd name="connsiteY4" fmla="*/ 0 h 6858000"/>
              <a:gd name="connsiteX0" fmla="*/ 2377440 w 6079067"/>
              <a:gd name="connsiteY0" fmla="*/ 0 h 6872068"/>
              <a:gd name="connsiteX1" fmla="*/ 6079067 w 6079067"/>
              <a:gd name="connsiteY1" fmla="*/ 14068 h 6872068"/>
              <a:gd name="connsiteX2" fmla="*/ 6079067 w 6079067"/>
              <a:gd name="connsiteY2" fmla="*/ 6872068 h 6872068"/>
              <a:gd name="connsiteX3" fmla="*/ 0 w 6079067"/>
              <a:gd name="connsiteY3" fmla="*/ 6872068 h 6872068"/>
              <a:gd name="connsiteX4" fmla="*/ 2377440 w 6079067"/>
              <a:gd name="connsiteY4" fmla="*/ 0 h 6872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9067" h="6872068">
                <a:moveTo>
                  <a:pt x="2377440" y="0"/>
                </a:moveTo>
                <a:lnTo>
                  <a:pt x="6079067" y="14068"/>
                </a:lnTo>
                <a:lnTo>
                  <a:pt x="6079067" y="6872068"/>
                </a:lnTo>
                <a:lnTo>
                  <a:pt x="0" y="6872068"/>
                </a:lnTo>
                <a:lnTo>
                  <a:pt x="2377440" y="0"/>
                </a:lnTo>
                <a:close/>
              </a:path>
            </a:pathLst>
          </a:custGeom>
          <a:solidFill>
            <a:schemeClr val="bg1">
              <a:lumMod val="85000"/>
            </a:schemeClr>
          </a:solidFill>
        </p:spPr>
        <p:txBody>
          <a:bodyPr/>
          <a:lstStyle/>
          <a:p>
            <a:endParaRPr lang="en-GB"/>
          </a:p>
        </p:txBody>
      </p:sp>
    </p:spTree>
    <p:extLst>
      <p:ext uri="{BB962C8B-B14F-4D97-AF65-F5344CB8AC3E}">
        <p14:creationId xmlns:p14="http://schemas.microsoft.com/office/powerpoint/2010/main" val="1320328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5866228" y="0"/>
            <a:ext cx="6325772" cy="6858000"/>
          </a:xfrm>
          <a:prstGeom prst="parallelogram">
            <a:avLst/>
          </a:prstGeom>
          <a:solidFill>
            <a:schemeClr val="bg1">
              <a:lumMod val="85000"/>
            </a:schemeClr>
          </a:solidFill>
        </p:spPr>
        <p:txBody>
          <a:bodyPr/>
          <a:lstStyle/>
          <a:p>
            <a:endParaRPr lang="en-GB"/>
          </a:p>
        </p:txBody>
      </p:sp>
    </p:spTree>
    <p:extLst>
      <p:ext uri="{BB962C8B-B14F-4D97-AF65-F5344CB8AC3E}">
        <p14:creationId xmlns:p14="http://schemas.microsoft.com/office/powerpoint/2010/main" val="716360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Keep it simply smart!</a:t>
            </a:r>
          </a:p>
        </p:txBody>
      </p:sp>
      <p:sp>
        <p:nvSpPr>
          <p:cNvPr id="4" name="Slide Number Placeholder 3"/>
          <p:cNvSpPr>
            <a:spLocks noGrp="1"/>
          </p:cNvSpPr>
          <p:nvPr>
            <p:ph type="sldNum" sz="quarter" idx="11"/>
          </p:nvPr>
        </p:nvSpPr>
        <p:spPr/>
        <p:txBody>
          <a:bodyPr/>
          <a:lstStyle/>
          <a:p>
            <a:fld id="{CCA817B1-E75C-4DB8-9B0A-1A0AC25A777C}" type="slidenum">
              <a:rPr lang="en-GB" smtClean="0"/>
              <a:pPr/>
              <a:t>‹#›</a:t>
            </a:fld>
            <a:endParaRPr lang="en-GB"/>
          </a:p>
        </p:txBody>
      </p:sp>
      <p:sp>
        <p:nvSpPr>
          <p:cNvPr id="6" name="Picture Placeholder 5"/>
          <p:cNvSpPr>
            <a:spLocks noGrp="1"/>
          </p:cNvSpPr>
          <p:nvPr>
            <p:ph type="pic" sz="quarter" idx="12"/>
          </p:nvPr>
        </p:nvSpPr>
        <p:spPr>
          <a:xfrm>
            <a:off x="6035038" y="-766689"/>
            <a:ext cx="7792053" cy="7624689"/>
          </a:xfrm>
          <a:prstGeom prst="triangle">
            <a:avLst/>
          </a:prstGeom>
          <a:solidFill>
            <a:schemeClr val="bg1">
              <a:lumMod val="85000"/>
            </a:schemeClr>
          </a:solidFill>
        </p:spPr>
        <p:txBody>
          <a:bodyPr/>
          <a:lstStyle/>
          <a:p>
            <a:endParaRPr lang="en-GB"/>
          </a:p>
        </p:txBody>
      </p:sp>
      <p:sp>
        <p:nvSpPr>
          <p:cNvPr id="5" name="Picture Placeholder 5"/>
          <p:cNvSpPr>
            <a:spLocks noGrp="1"/>
          </p:cNvSpPr>
          <p:nvPr>
            <p:ph type="pic" sz="quarter" idx="13"/>
          </p:nvPr>
        </p:nvSpPr>
        <p:spPr>
          <a:xfrm>
            <a:off x="4812258" y="196946"/>
            <a:ext cx="4948159" cy="4979963"/>
          </a:xfrm>
          <a:prstGeom prst="triangle">
            <a:avLst/>
          </a:prstGeom>
          <a:solidFill>
            <a:schemeClr val="bg1">
              <a:lumMod val="85000"/>
            </a:schemeClr>
          </a:solidFill>
          <a:ln w="76200">
            <a:solidFill>
              <a:schemeClr val="bg1"/>
            </a:solidFill>
          </a:ln>
        </p:spPr>
        <p:txBody>
          <a:bodyPr/>
          <a:lstStyle/>
          <a:p>
            <a:endParaRPr lang="en-GB"/>
          </a:p>
        </p:txBody>
      </p:sp>
    </p:spTree>
    <p:extLst>
      <p:ext uri="{BB962C8B-B14F-4D97-AF65-F5344CB8AC3E}">
        <p14:creationId xmlns:p14="http://schemas.microsoft.com/office/powerpoint/2010/main" val="2422139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2.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18404" y="6390566"/>
            <a:ext cx="4594273" cy="365125"/>
          </a:xfrm>
          <a:prstGeom prst="rect">
            <a:avLst/>
          </a:prstGeom>
        </p:spPr>
        <p:txBody>
          <a:bodyPr vert="horz" lIns="91440" tIns="45720" rIns="91440" bIns="45720" rtlCol="0" anchor="ctr"/>
          <a:lstStyle>
            <a:lvl1pPr algn="l">
              <a:defRPr sz="1400">
                <a:solidFill>
                  <a:schemeClr val="tx1"/>
                </a:solidFill>
                <a:latin typeface="Raleway" panose="020B0503030101060003" pitchFamily="34" charset="0"/>
              </a:defRPr>
            </a:lvl1pPr>
          </a:lstStyle>
          <a:p>
            <a:r>
              <a:rPr lang="en-GB"/>
              <a:t>Keep it simply smart!</a:t>
            </a:r>
            <a:endParaRPr lang="en-GB" dirty="0"/>
          </a:p>
        </p:txBody>
      </p:sp>
      <p:sp>
        <p:nvSpPr>
          <p:cNvPr id="6" name="Slide Number Placeholder 5"/>
          <p:cNvSpPr>
            <a:spLocks noGrp="1"/>
          </p:cNvSpPr>
          <p:nvPr>
            <p:ph type="sldNum" sz="quarter" idx="4"/>
          </p:nvPr>
        </p:nvSpPr>
        <p:spPr>
          <a:xfrm>
            <a:off x="11071274" y="6288258"/>
            <a:ext cx="942535" cy="569742"/>
          </a:xfrm>
          <a:prstGeom prst="rect">
            <a:avLst/>
          </a:prstGeom>
        </p:spPr>
        <p:txBody>
          <a:bodyPr vert="horz" lIns="91440" tIns="45720" rIns="91440" bIns="45720" rtlCol="0" anchor="ctr"/>
          <a:lstStyle>
            <a:lvl1pPr algn="r">
              <a:defRPr sz="2400">
                <a:solidFill>
                  <a:schemeClr val="tx1"/>
                </a:solidFill>
                <a:latin typeface="Raleway" panose="020B0503030101060003" pitchFamily="34" charset="0"/>
              </a:defRPr>
            </a:lvl1pPr>
          </a:lstStyle>
          <a:p>
            <a:fld id="{CCA817B1-E75C-4DB8-9B0A-1A0AC25A777C}" type="slidenum">
              <a:rPr lang="en-GB" smtClean="0"/>
              <a:pPr/>
              <a:t>‹#›</a:t>
            </a:fld>
            <a:endParaRPr lang="en-GB"/>
          </a:p>
        </p:txBody>
      </p:sp>
    </p:spTree>
    <p:extLst>
      <p:ext uri="{BB962C8B-B14F-4D97-AF65-F5344CB8AC3E}">
        <p14:creationId xmlns:p14="http://schemas.microsoft.com/office/powerpoint/2010/main" val="25300269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A92AF3-B5E5-4BB0-8A90-9E96056CED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17999A-99DD-41D2-972D-D9F11D413C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57C4E-1774-47FA-BD0B-4E62C90C32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D0A04-D491-4980-BB65-77916481DD34}" type="datetimeFigureOut">
              <a:rPr lang="en-US" smtClean="0"/>
              <a:t>8/26/2019</a:t>
            </a:fld>
            <a:endParaRPr lang="en-US"/>
          </a:p>
        </p:txBody>
      </p:sp>
      <p:sp>
        <p:nvSpPr>
          <p:cNvPr id="5" name="Footer Placeholder 4">
            <a:extLst>
              <a:ext uri="{FF2B5EF4-FFF2-40B4-BE49-F238E27FC236}">
                <a16:creationId xmlns:a16="http://schemas.microsoft.com/office/drawing/2014/main" id="{B57F34C7-B085-4590-9FD4-AE990BE57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40DC7E-A3E2-4968-8148-794F16E86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E51C2F-47F7-4EAC-A763-BE71E3674994}" type="slidenum">
              <a:rPr lang="en-US" smtClean="0"/>
              <a:t>‹#›</a:t>
            </a:fld>
            <a:endParaRPr lang="en-US"/>
          </a:p>
        </p:txBody>
      </p:sp>
    </p:spTree>
    <p:extLst>
      <p:ext uri="{BB962C8B-B14F-4D97-AF65-F5344CB8AC3E}">
        <p14:creationId xmlns:p14="http://schemas.microsoft.com/office/powerpoint/2010/main" val="183008400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5.xml"/><Relationship Id="rId5" Type="http://schemas.openxmlformats.org/officeDocument/2006/relationships/image" Target="../media/image40.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42.png"/><Relationship Id="rId5" Type="http://schemas.openxmlformats.org/officeDocument/2006/relationships/image" Target="../media/image20.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image" Target="../media/image42.png"/><Relationship Id="rId5" Type="http://schemas.openxmlformats.org/officeDocument/2006/relationships/image" Target="../media/image20.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0.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0.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43.png"/><Relationship Id="rId5" Type="http://schemas.openxmlformats.org/officeDocument/2006/relationships/image" Target="../media/image40.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0.png"/><Relationship Id="rId7" Type="http://schemas.openxmlformats.org/officeDocument/2006/relationships/image" Target="../media/image45.png"/><Relationship Id="rId12"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23.png"/><Relationship Id="rId4" Type="http://schemas.openxmlformats.org/officeDocument/2006/relationships/image" Target="../media/image42.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F56B700-43B0-4D8B-B051-84ECF6E97126}"/>
              </a:ext>
            </a:extLst>
          </p:cNvPr>
          <p:cNvSpPr/>
          <p:nvPr/>
        </p:nvSpPr>
        <p:spPr>
          <a:xfrm>
            <a:off x="7394668" y="0"/>
            <a:ext cx="4797332" cy="6889372"/>
          </a:xfrm>
          <a:prstGeom prst="rect">
            <a:avLst/>
          </a:prstGeom>
          <a:blipFill>
            <a:blip r:embed="rId2"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EADF2E91-4E96-4328-9B2C-62AEE336D6AC}"/>
              </a:ext>
            </a:extLst>
          </p:cNvPr>
          <p:cNvSpPr/>
          <p:nvPr/>
        </p:nvSpPr>
        <p:spPr>
          <a:xfrm>
            <a:off x="2148695" y="446380"/>
            <a:ext cx="3388034" cy="644859"/>
          </a:xfrm>
          <a:prstGeom prst="rect">
            <a:avLst/>
          </a:prstGeom>
          <a:blipFill>
            <a:blip r:embed="rId3"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93228A6B-D6B9-4430-AC27-06EB93305ABC}"/>
              </a:ext>
            </a:extLst>
          </p:cNvPr>
          <p:cNvSpPr txBox="1"/>
          <p:nvPr/>
        </p:nvSpPr>
        <p:spPr>
          <a:xfrm>
            <a:off x="2496984" y="1594813"/>
            <a:ext cx="3039745" cy="430887"/>
          </a:xfrm>
          <a:prstGeom prst="rect">
            <a:avLst/>
          </a:prstGeom>
        </p:spPr>
        <p:txBody>
          <a:bodyPr vert="horz" wrap="square" lIns="0" tIns="0" rIns="0" bIns="0" rtlCol="0">
            <a:spAutoFit/>
          </a:bodyPr>
          <a:lstStyle/>
          <a:p>
            <a:pPr marL="12700">
              <a:lnSpc>
                <a:spcPct val="100000"/>
              </a:lnSpc>
            </a:pPr>
            <a:r>
              <a:rPr sz="2800" b="1" spc="-5" dirty="0">
                <a:solidFill>
                  <a:srgbClr val="231F20"/>
                </a:solidFill>
                <a:latin typeface="Open Sans"/>
                <a:cs typeface="Open Sans"/>
              </a:rPr>
              <a:t>Capston</a:t>
            </a:r>
            <a:r>
              <a:rPr sz="2800" b="1" dirty="0">
                <a:solidFill>
                  <a:srgbClr val="231F20"/>
                </a:solidFill>
                <a:latin typeface="Open Sans"/>
                <a:cs typeface="Open Sans"/>
              </a:rPr>
              <a:t>e</a:t>
            </a:r>
            <a:r>
              <a:rPr sz="2800" b="1" spc="20" dirty="0">
                <a:solidFill>
                  <a:srgbClr val="231F20"/>
                </a:solidFill>
                <a:latin typeface="Times New Roman"/>
                <a:cs typeface="Times New Roman"/>
              </a:rPr>
              <a:t> </a:t>
            </a:r>
            <a:r>
              <a:rPr sz="2800" b="1" dirty="0">
                <a:solidFill>
                  <a:srgbClr val="231F20"/>
                </a:solidFill>
                <a:latin typeface="Open Sans"/>
                <a:cs typeface="Open Sans"/>
              </a:rPr>
              <a:t>Project</a:t>
            </a:r>
            <a:endParaRPr sz="2800" dirty="0">
              <a:latin typeface="Open Sans"/>
              <a:cs typeface="Open Sans"/>
            </a:endParaRPr>
          </a:p>
        </p:txBody>
      </p:sp>
      <p:sp>
        <p:nvSpPr>
          <p:cNvPr id="6" name="object 4">
            <a:extLst>
              <a:ext uri="{FF2B5EF4-FFF2-40B4-BE49-F238E27FC236}">
                <a16:creationId xmlns:a16="http://schemas.microsoft.com/office/drawing/2014/main" id="{89D63388-B565-4E8E-A0E0-E90C14EECDC1}"/>
              </a:ext>
            </a:extLst>
          </p:cNvPr>
          <p:cNvSpPr txBox="1"/>
          <p:nvPr/>
        </p:nvSpPr>
        <p:spPr>
          <a:xfrm>
            <a:off x="809625" y="2344608"/>
            <a:ext cx="7515225" cy="369332"/>
          </a:xfrm>
          <a:prstGeom prst="rect">
            <a:avLst/>
          </a:prstGeom>
        </p:spPr>
        <p:txBody>
          <a:bodyPr vert="horz" wrap="square" lIns="0" tIns="0" rIns="0" bIns="0" rtlCol="0">
            <a:spAutoFit/>
          </a:bodyPr>
          <a:lstStyle/>
          <a:p>
            <a:pPr marL="12700">
              <a:lnSpc>
                <a:spcPct val="100000"/>
              </a:lnSpc>
            </a:pPr>
            <a:r>
              <a:rPr lang="en-US" sz="2400" b="1" spc="-5" dirty="0">
                <a:solidFill>
                  <a:srgbClr val="231F20"/>
                </a:solidFill>
                <a:latin typeface="Open Sans"/>
                <a:cs typeface="Open Sans"/>
              </a:rPr>
              <a:t>Counter-less-Food-court-Ordering-System</a:t>
            </a:r>
            <a:endParaRPr sz="2400" dirty="0">
              <a:latin typeface="Open Sans"/>
              <a:cs typeface="Open Sans"/>
            </a:endParaRPr>
          </a:p>
        </p:txBody>
      </p:sp>
      <p:sp>
        <p:nvSpPr>
          <p:cNvPr id="7" name="object 4">
            <a:extLst>
              <a:ext uri="{FF2B5EF4-FFF2-40B4-BE49-F238E27FC236}">
                <a16:creationId xmlns:a16="http://schemas.microsoft.com/office/drawing/2014/main" id="{3CB1FF9C-D9B1-4DE9-84BF-6E2C18A85635}"/>
              </a:ext>
            </a:extLst>
          </p:cNvPr>
          <p:cNvSpPr txBox="1"/>
          <p:nvPr/>
        </p:nvSpPr>
        <p:spPr>
          <a:xfrm>
            <a:off x="1796269" y="3385423"/>
            <a:ext cx="4956955" cy="2690032"/>
          </a:xfrm>
          <a:prstGeom prst="rect">
            <a:avLst/>
          </a:prstGeom>
        </p:spPr>
        <p:txBody>
          <a:bodyPr vert="horz" wrap="square" lIns="0" tIns="0" rIns="0" bIns="0" rtlCol="0">
            <a:spAutoFit/>
          </a:bodyPr>
          <a:lstStyle/>
          <a:p>
            <a:pPr marL="12700">
              <a:lnSpc>
                <a:spcPct val="100000"/>
              </a:lnSpc>
            </a:pPr>
            <a:r>
              <a:rPr lang="en-US" sz="2800" b="1" spc="-5" dirty="0">
                <a:solidFill>
                  <a:srgbClr val="231F20"/>
                </a:solidFill>
                <a:latin typeface="Open Sans"/>
                <a:cs typeface="Open Sans"/>
              </a:rPr>
              <a:t>Team 16</a:t>
            </a:r>
          </a:p>
          <a:p>
            <a:pPr marL="298450" indent="-285750">
              <a:lnSpc>
                <a:spcPct val="150000"/>
              </a:lnSpc>
              <a:buFontTx/>
              <a:buChar char="-"/>
            </a:pPr>
            <a:r>
              <a:rPr lang="en-US" sz="2000" spc="-5" dirty="0" err="1">
                <a:solidFill>
                  <a:srgbClr val="231F20"/>
                </a:solidFill>
                <a:latin typeface="Open Sans"/>
                <a:cs typeface="Open Sans"/>
              </a:rPr>
              <a:t>Trần</a:t>
            </a:r>
            <a:r>
              <a:rPr lang="en-US" sz="2000" spc="-5" dirty="0">
                <a:solidFill>
                  <a:srgbClr val="231F20"/>
                </a:solidFill>
                <a:latin typeface="Open Sans"/>
                <a:cs typeface="Open Sans"/>
              </a:rPr>
              <a:t> </a:t>
            </a:r>
            <a:r>
              <a:rPr lang="en-US" sz="2000" spc="-5" dirty="0" err="1">
                <a:solidFill>
                  <a:srgbClr val="231F20"/>
                </a:solidFill>
                <a:latin typeface="Open Sans"/>
                <a:cs typeface="Open Sans"/>
              </a:rPr>
              <a:t>Tuấn</a:t>
            </a:r>
            <a:r>
              <a:rPr lang="en-US" sz="2000" spc="-5" dirty="0">
                <a:solidFill>
                  <a:srgbClr val="231F20"/>
                </a:solidFill>
                <a:latin typeface="Open Sans"/>
                <a:cs typeface="Open Sans"/>
              </a:rPr>
              <a:t> Anh (Supervisor)</a:t>
            </a:r>
          </a:p>
          <a:p>
            <a:pPr marL="298450" indent="-285750">
              <a:lnSpc>
                <a:spcPct val="150000"/>
              </a:lnSpc>
              <a:buFontTx/>
              <a:buChar char="-"/>
            </a:pPr>
            <a:r>
              <a:rPr lang="en-US" sz="2000" spc="-5" dirty="0" err="1">
                <a:solidFill>
                  <a:srgbClr val="231F20"/>
                </a:solidFill>
                <a:latin typeface="Open Sans"/>
                <a:cs typeface="Open Sans"/>
              </a:rPr>
              <a:t>Ngô</a:t>
            </a:r>
            <a:r>
              <a:rPr lang="en-US" sz="2000" spc="-5" dirty="0">
                <a:solidFill>
                  <a:srgbClr val="231F20"/>
                </a:solidFill>
                <a:latin typeface="Open Sans"/>
                <a:cs typeface="Open Sans"/>
              </a:rPr>
              <a:t> </a:t>
            </a:r>
            <a:r>
              <a:rPr lang="en-US" sz="2000" spc="-5" dirty="0" err="1">
                <a:solidFill>
                  <a:srgbClr val="231F20"/>
                </a:solidFill>
                <a:latin typeface="Open Sans"/>
                <a:cs typeface="Open Sans"/>
              </a:rPr>
              <a:t>Nhật</a:t>
            </a:r>
            <a:r>
              <a:rPr lang="en-US" sz="2000" spc="-5" dirty="0">
                <a:solidFill>
                  <a:srgbClr val="231F20"/>
                </a:solidFill>
                <a:latin typeface="Open Sans"/>
                <a:cs typeface="Open Sans"/>
              </a:rPr>
              <a:t> </a:t>
            </a:r>
            <a:r>
              <a:rPr lang="en-US" sz="2000" spc="-5" dirty="0" err="1">
                <a:solidFill>
                  <a:srgbClr val="231F20"/>
                </a:solidFill>
                <a:latin typeface="Open Sans"/>
                <a:cs typeface="Open Sans"/>
              </a:rPr>
              <a:t>Đô</a:t>
            </a:r>
            <a:r>
              <a:rPr lang="en-US" sz="2000" spc="-5" dirty="0">
                <a:solidFill>
                  <a:srgbClr val="231F20"/>
                </a:solidFill>
                <a:latin typeface="Open Sans"/>
                <a:cs typeface="Open Sans"/>
              </a:rPr>
              <a:t>  (Leader)</a:t>
            </a:r>
          </a:p>
          <a:p>
            <a:pPr marL="298450" indent="-285750">
              <a:lnSpc>
                <a:spcPct val="150000"/>
              </a:lnSpc>
              <a:buFontTx/>
              <a:buChar char="-"/>
            </a:pPr>
            <a:r>
              <a:rPr lang="en-US" sz="2000" spc="-5" dirty="0" err="1">
                <a:solidFill>
                  <a:srgbClr val="231F20"/>
                </a:solidFill>
                <a:latin typeface="Open Sans"/>
                <a:cs typeface="Open Sans"/>
              </a:rPr>
              <a:t>Phạm</a:t>
            </a:r>
            <a:r>
              <a:rPr lang="en-US" sz="2000" spc="-5" dirty="0">
                <a:solidFill>
                  <a:srgbClr val="231F20"/>
                </a:solidFill>
                <a:latin typeface="Open Sans"/>
                <a:cs typeface="Open Sans"/>
              </a:rPr>
              <a:t> H</a:t>
            </a:r>
            <a:r>
              <a:rPr lang="vi-VN" sz="2000" spc="-5" dirty="0">
                <a:solidFill>
                  <a:srgbClr val="231F20"/>
                </a:solidFill>
                <a:latin typeface="Open Sans"/>
                <a:cs typeface="Open Sans"/>
              </a:rPr>
              <a:t>ư</a:t>
            </a:r>
            <a:r>
              <a:rPr lang="en-US" sz="2000" spc="-5" dirty="0">
                <a:solidFill>
                  <a:srgbClr val="231F20"/>
                </a:solidFill>
                <a:latin typeface="Open Sans"/>
                <a:cs typeface="Open Sans"/>
              </a:rPr>
              <a:t>ng </a:t>
            </a:r>
            <a:r>
              <a:rPr lang="en-US" sz="2000" spc="-5" dirty="0" err="1">
                <a:solidFill>
                  <a:srgbClr val="231F20"/>
                </a:solidFill>
                <a:latin typeface="Open Sans"/>
                <a:cs typeface="Open Sans"/>
              </a:rPr>
              <a:t>Thịnh</a:t>
            </a:r>
            <a:endParaRPr lang="en-US" sz="2000" spc="-5" dirty="0">
              <a:solidFill>
                <a:srgbClr val="231F20"/>
              </a:solidFill>
              <a:latin typeface="Open Sans"/>
              <a:cs typeface="Open Sans"/>
            </a:endParaRPr>
          </a:p>
          <a:p>
            <a:pPr marL="298450" indent="-285750">
              <a:lnSpc>
                <a:spcPct val="150000"/>
              </a:lnSpc>
              <a:buFontTx/>
              <a:buChar char="-"/>
            </a:pPr>
            <a:r>
              <a:rPr lang="en-US" sz="2000" spc="-5" dirty="0">
                <a:solidFill>
                  <a:srgbClr val="231F20"/>
                </a:solidFill>
                <a:latin typeface="Open Sans"/>
                <a:cs typeface="Open Sans"/>
              </a:rPr>
              <a:t>Nguyễn </a:t>
            </a:r>
            <a:r>
              <a:rPr lang="en-US" sz="2000" spc="-5" dirty="0" err="1">
                <a:solidFill>
                  <a:srgbClr val="231F20"/>
                </a:solidFill>
                <a:latin typeface="Open Sans"/>
                <a:cs typeface="Open Sans"/>
              </a:rPr>
              <a:t>Đức</a:t>
            </a:r>
            <a:r>
              <a:rPr lang="en-US" sz="2000" spc="-5" dirty="0">
                <a:solidFill>
                  <a:srgbClr val="231F20"/>
                </a:solidFill>
                <a:latin typeface="Open Sans"/>
                <a:cs typeface="Open Sans"/>
              </a:rPr>
              <a:t> Huy</a:t>
            </a:r>
          </a:p>
          <a:p>
            <a:pPr marL="298450" indent="-285750">
              <a:lnSpc>
                <a:spcPct val="150000"/>
              </a:lnSpc>
              <a:buFontTx/>
              <a:buChar char="-"/>
            </a:pPr>
            <a:r>
              <a:rPr lang="en-US" sz="2000" spc="-5" dirty="0">
                <a:solidFill>
                  <a:srgbClr val="231F20"/>
                </a:solidFill>
                <a:latin typeface="Open Sans"/>
                <a:cs typeface="Open Sans"/>
              </a:rPr>
              <a:t>Nguyễn </a:t>
            </a:r>
            <a:r>
              <a:rPr lang="en-US" sz="2000" spc="-5" dirty="0" err="1">
                <a:solidFill>
                  <a:srgbClr val="231F20"/>
                </a:solidFill>
                <a:latin typeface="Open Sans"/>
                <a:cs typeface="Open Sans"/>
              </a:rPr>
              <a:t>Mạnh</a:t>
            </a:r>
            <a:r>
              <a:rPr lang="en-US" sz="2000" spc="-5" dirty="0">
                <a:solidFill>
                  <a:srgbClr val="231F20"/>
                </a:solidFill>
                <a:latin typeface="Open Sans"/>
                <a:cs typeface="Open Sans"/>
              </a:rPr>
              <a:t> </a:t>
            </a:r>
            <a:r>
              <a:rPr lang="en-US" sz="2000" spc="-5" dirty="0" err="1">
                <a:solidFill>
                  <a:srgbClr val="231F20"/>
                </a:solidFill>
                <a:latin typeface="Open Sans"/>
                <a:cs typeface="Open Sans"/>
              </a:rPr>
              <a:t>Khang</a:t>
            </a:r>
            <a:endParaRPr sz="2000" dirty="0">
              <a:latin typeface="Open Sans"/>
              <a:cs typeface="Open Sans"/>
            </a:endParaRPr>
          </a:p>
        </p:txBody>
      </p:sp>
    </p:spTree>
    <p:extLst>
      <p:ext uri="{BB962C8B-B14F-4D97-AF65-F5344CB8AC3E}">
        <p14:creationId xmlns:p14="http://schemas.microsoft.com/office/powerpoint/2010/main" val="263778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A1F400-514B-490D-BCE8-4FBCA7964FCC}"/>
              </a:ext>
            </a:extLst>
          </p:cNvPr>
          <p:cNvSpPr/>
          <p:nvPr/>
        </p:nvSpPr>
        <p:spPr>
          <a:xfrm>
            <a:off x="1160714" y="271097"/>
            <a:ext cx="6251079" cy="584775"/>
          </a:xfrm>
          <a:prstGeom prst="rect">
            <a:avLst/>
          </a:prstGeom>
        </p:spPr>
        <p:txBody>
          <a:bodyPr wrap="square">
            <a:spAutoFit/>
          </a:bodyPr>
          <a:lstStyle/>
          <a:p>
            <a:r>
              <a:rPr lang="en-US" sz="3200" dirty="0">
                <a:solidFill>
                  <a:srgbClr val="FF0000"/>
                </a:solidFill>
                <a:latin typeface="Open Sans" panose="020B0606030504020204" pitchFamily="34" charset="0"/>
                <a:ea typeface="Open Sans" panose="020B0606030504020204" pitchFamily="34" charset="0"/>
                <a:cs typeface="Open Sans" panose="020B0606030504020204" pitchFamily="34" charset="0"/>
              </a:rPr>
              <a:t>Kiosk overview</a:t>
            </a:r>
          </a:p>
        </p:txBody>
      </p:sp>
      <p:pic>
        <p:nvPicPr>
          <p:cNvPr id="1030" name="Picture 6">
            <a:extLst>
              <a:ext uri="{FF2B5EF4-FFF2-40B4-BE49-F238E27FC236}">
                <a16:creationId xmlns:a16="http://schemas.microsoft.com/office/drawing/2014/main" id="{7D5A7707-6AC5-423D-B3DD-F3275FCF7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714" y="1223544"/>
            <a:ext cx="3327242" cy="51426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83CFB38-F395-4C1E-8821-C0BC400AE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046" y="1223544"/>
            <a:ext cx="3327242" cy="51426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8A9A789-ABDB-4126-BC55-630E91932692}"/>
              </a:ext>
            </a:extLst>
          </p:cNvPr>
          <p:cNvSpPr txBox="1"/>
          <p:nvPr/>
        </p:nvSpPr>
        <p:spPr>
          <a:xfrm>
            <a:off x="4581803" y="1403701"/>
            <a:ext cx="3028393" cy="369332"/>
          </a:xfrm>
          <a:prstGeom prst="rect">
            <a:avLst/>
          </a:prstGeom>
          <a:noFill/>
        </p:spPr>
        <p:txBody>
          <a:bodyPr wrap="none" rtlCol="0">
            <a:spAutoFit/>
          </a:bodyPr>
          <a:lstStyle/>
          <a:p>
            <a:r>
              <a:rPr lang="en-US" dirty="0" err="1">
                <a:latin typeface="Open Sans" panose="020B0606030504020204" pitchFamily="34" charset="0"/>
                <a:ea typeface="Open Sans" panose="020B0606030504020204" pitchFamily="34" charset="0"/>
                <a:cs typeface="Open Sans" panose="020B0606030504020204" pitchFamily="34" charset="0"/>
              </a:rPr>
              <a:t>Màn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hình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cảm</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ứng</a:t>
            </a:r>
            <a:r>
              <a:rPr lang="en-US" dirty="0">
                <a:latin typeface="Open Sans" panose="020B0606030504020204" pitchFamily="34" charset="0"/>
                <a:ea typeface="Open Sans" panose="020B0606030504020204" pitchFamily="34" charset="0"/>
                <a:cs typeface="Open Sans" panose="020B0606030504020204" pitchFamily="34" charset="0"/>
              </a:rPr>
              <a:t> 21 inch</a:t>
            </a:r>
          </a:p>
        </p:txBody>
      </p:sp>
      <p:sp>
        <p:nvSpPr>
          <p:cNvPr id="10" name="TextBox 9">
            <a:extLst>
              <a:ext uri="{FF2B5EF4-FFF2-40B4-BE49-F238E27FC236}">
                <a16:creationId xmlns:a16="http://schemas.microsoft.com/office/drawing/2014/main" id="{5C576D5F-AA11-43F7-87B9-E11B9376A6AA}"/>
              </a:ext>
            </a:extLst>
          </p:cNvPr>
          <p:cNvSpPr txBox="1"/>
          <p:nvPr/>
        </p:nvSpPr>
        <p:spPr>
          <a:xfrm>
            <a:off x="4675652" y="2410656"/>
            <a:ext cx="2053767" cy="369332"/>
          </a:xfrm>
          <a:prstGeom prst="rect">
            <a:avLst/>
          </a:prstGeom>
          <a:noFill/>
        </p:spPr>
        <p:txBody>
          <a:bodyPr wrap="none" rtlCol="0">
            <a:spAutoFit/>
          </a:bodyPr>
          <a:lstStyle/>
          <a:p>
            <a:r>
              <a:rPr lang="en-US" dirty="0" err="1">
                <a:latin typeface="Open Sans" panose="020B0606030504020204" pitchFamily="34" charset="0"/>
                <a:ea typeface="Open Sans" panose="020B0606030504020204" pitchFamily="34" charset="0"/>
                <a:cs typeface="Open Sans" panose="020B0606030504020204" pitchFamily="34" charset="0"/>
              </a:rPr>
              <a:t>Máy</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đọc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thẻ</a:t>
            </a:r>
            <a:r>
              <a:rPr lang="en-US" dirty="0">
                <a:latin typeface="Open Sans" panose="020B0606030504020204" pitchFamily="34" charset="0"/>
                <a:ea typeface="Open Sans" panose="020B0606030504020204" pitchFamily="34" charset="0"/>
                <a:cs typeface="Open Sans" panose="020B0606030504020204" pitchFamily="34" charset="0"/>
              </a:rPr>
              <a:t> RFID</a:t>
            </a:r>
          </a:p>
        </p:txBody>
      </p:sp>
      <p:cxnSp>
        <p:nvCxnSpPr>
          <p:cNvPr id="3" name="Straight Arrow Connector 2">
            <a:extLst>
              <a:ext uri="{FF2B5EF4-FFF2-40B4-BE49-F238E27FC236}">
                <a16:creationId xmlns:a16="http://schemas.microsoft.com/office/drawing/2014/main" id="{0E011985-E942-41CE-843F-C32736E6A344}"/>
              </a:ext>
            </a:extLst>
          </p:cNvPr>
          <p:cNvCxnSpPr>
            <a:cxnSpLocks/>
          </p:cNvCxnSpPr>
          <p:nvPr/>
        </p:nvCxnSpPr>
        <p:spPr>
          <a:xfrm flipH="1">
            <a:off x="3363310" y="1588367"/>
            <a:ext cx="1124644" cy="301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08773B-FCA5-4509-8F4A-4B4BF339DDD5}"/>
              </a:ext>
            </a:extLst>
          </p:cNvPr>
          <p:cNvSpPr txBox="1"/>
          <p:nvPr/>
        </p:nvSpPr>
        <p:spPr>
          <a:xfrm>
            <a:off x="4675652" y="3610199"/>
            <a:ext cx="2324675" cy="369332"/>
          </a:xfrm>
          <a:prstGeom prst="rect">
            <a:avLst/>
          </a:prstGeom>
          <a:noFill/>
        </p:spPr>
        <p:txBody>
          <a:bodyPr wrap="none" rtlCol="0">
            <a:spAutoFit/>
          </a:bodyPr>
          <a:lstStyle/>
          <a:p>
            <a:r>
              <a:rPr lang="en-US" dirty="0" err="1">
                <a:latin typeface="Open Sans" panose="020B0606030504020204" pitchFamily="34" charset="0"/>
                <a:ea typeface="Open Sans" panose="020B0606030504020204" pitchFamily="34" charset="0"/>
                <a:cs typeface="Open Sans" panose="020B0606030504020204" pitchFamily="34" charset="0"/>
              </a:rPr>
              <a:t>Khe</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máy</a:t>
            </a:r>
            <a:r>
              <a:rPr lang="en-US" dirty="0">
                <a:latin typeface="Open Sans" panose="020B0606030504020204" pitchFamily="34" charset="0"/>
                <a:ea typeface="Open Sans" panose="020B0606030504020204" pitchFamily="34" charset="0"/>
                <a:cs typeface="Open Sans" panose="020B0606030504020204" pitchFamily="34" charset="0"/>
              </a:rPr>
              <a:t> in </a:t>
            </a:r>
            <a:r>
              <a:rPr lang="en-US" dirty="0" err="1">
                <a:latin typeface="Open Sans" panose="020B0606030504020204" pitchFamily="34" charset="0"/>
                <a:ea typeface="Open Sans" panose="020B0606030504020204" pitchFamily="34" charset="0"/>
                <a:cs typeface="Open Sans" panose="020B0606030504020204" pitchFamily="34" charset="0"/>
              </a:rPr>
              <a:t>hóa</a:t>
            </a:r>
            <a:r>
              <a:rPr lang="en-US" dirty="0">
                <a:latin typeface="Open Sans" panose="020B0606030504020204" pitchFamily="34" charset="0"/>
                <a:ea typeface="Open Sans" panose="020B0606030504020204" pitchFamily="34" charset="0"/>
                <a:cs typeface="Open Sans" panose="020B0606030504020204" pitchFamily="34" charset="0"/>
              </a:rPr>
              <a:t> đ</a:t>
            </a:r>
            <a:r>
              <a:rPr lang="vi-VN" dirty="0">
                <a:latin typeface="Open Sans" panose="020B0606030504020204" pitchFamily="34" charset="0"/>
                <a:ea typeface="Open Sans" panose="020B0606030504020204" pitchFamily="34" charset="0"/>
                <a:cs typeface="Open Sans" panose="020B0606030504020204" pitchFamily="34" charset="0"/>
              </a:rPr>
              <a:t>ơ</a:t>
            </a:r>
            <a:r>
              <a:rPr lang="en-US" dirty="0">
                <a:latin typeface="Open Sans" panose="020B0606030504020204" pitchFamily="34" charset="0"/>
                <a:ea typeface="Open Sans" panose="020B0606030504020204" pitchFamily="34" charset="0"/>
                <a:cs typeface="Open Sans" panose="020B0606030504020204" pitchFamily="34" charset="0"/>
              </a:rPr>
              <a:t>n</a:t>
            </a:r>
          </a:p>
        </p:txBody>
      </p:sp>
      <p:cxnSp>
        <p:nvCxnSpPr>
          <p:cNvPr id="13" name="Straight Arrow Connector 12">
            <a:extLst>
              <a:ext uri="{FF2B5EF4-FFF2-40B4-BE49-F238E27FC236}">
                <a16:creationId xmlns:a16="http://schemas.microsoft.com/office/drawing/2014/main" id="{9CC92468-073E-4298-B0DB-B28A56AEFBBD}"/>
              </a:ext>
            </a:extLst>
          </p:cNvPr>
          <p:cNvCxnSpPr>
            <a:cxnSpLocks/>
            <a:stCxn id="15" idx="1"/>
          </p:cNvCxnSpPr>
          <p:nvPr/>
        </p:nvCxnSpPr>
        <p:spPr>
          <a:xfrm flipH="1" flipV="1">
            <a:off x="3100554" y="3610199"/>
            <a:ext cx="1575098"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5272A8-C9FC-47D2-8DB7-7279487F1F93}"/>
              </a:ext>
            </a:extLst>
          </p:cNvPr>
          <p:cNvCxnSpPr>
            <a:cxnSpLocks/>
            <a:stCxn id="10" idx="1"/>
          </p:cNvCxnSpPr>
          <p:nvPr/>
        </p:nvCxnSpPr>
        <p:spPr>
          <a:xfrm flipH="1" flipV="1">
            <a:off x="3866594" y="2511974"/>
            <a:ext cx="809058" cy="8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261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81310EA-33DB-4609-9D4D-305DEE38A204}"/>
              </a:ext>
            </a:extLst>
          </p:cNvPr>
          <p:cNvSpPr/>
          <p:nvPr/>
        </p:nvSpPr>
        <p:spPr>
          <a:xfrm>
            <a:off x="1160714" y="271097"/>
            <a:ext cx="6251079" cy="1077218"/>
          </a:xfrm>
          <a:prstGeom prst="rect">
            <a:avLst/>
          </a:prstGeom>
        </p:spPr>
        <p:txBody>
          <a:bodyPr wrap="square">
            <a:spAutoFit/>
          </a:bodyPr>
          <a:lstStyle/>
          <a:p>
            <a:r>
              <a:rPr lang="en-US" sz="3200" dirty="0">
                <a:solidFill>
                  <a:srgbClr val="FF0000"/>
                </a:solidFill>
                <a:latin typeface="Open Sans" panose="020B0606030504020204" pitchFamily="34" charset="0"/>
                <a:ea typeface="Open Sans" panose="020B0606030504020204" pitchFamily="34" charset="0"/>
                <a:cs typeface="Open Sans" panose="020B0606030504020204" pitchFamily="34" charset="0"/>
              </a:rPr>
              <a:t>Ordering workflow – Guest </a:t>
            </a:r>
          </a:p>
          <a:p>
            <a:endParaRPr lang="en-US" sz="3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1F250456-2AA3-45E7-A6B5-D06D683167D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578" y="1891492"/>
            <a:ext cx="992281" cy="992281"/>
          </a:xfrm>
          <a:prstGeom prst="rect">
            <a:avLst/>
          </a:prstGeom>
        </p:spPr>
      </p:pic>
      <p:cxnSp>
        <p:nvCxnSpPr>
          <p:cNvPr id="11" name="Straight Arrow Connector 10">
            <a:extLst>
              <a:ext uri="{FF2B5EF4-FFF2-40B4-BE49-F238E27FC236}">
                <a16:creationId xmlns:a16="http://schemas.microsoft.com/office/drawing/2014/main" id="{D7892A2E-8644-44B0-95A7-95AD3AC71032}"/>
              </a:ext>
            </a:extLst>
          </p:cNvPr>
          <p:cNvCxnSpPr/>
          <p:nvPr/>
        </p:nvCxnSpPr>
        <p:spPr>
          <a:xfrm>
            <a:off x="1620952" y="2440757"/>
            <a:ext cx="1313441"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7D318AB-168D-4928-A2E2-FD7CCFBB263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39645" y="1924522"/>
            <a:ext cx="1012376" cy="1012376"/>
          </a:xfrm>
          <a:prstGeom prst="rect">
            <a:avLst/>
          </a:prstGeom>
        </p:spPr>
      </p:pic>
      <p:sp>
        <p:nvSpPr>
          <p:cNvPr id="23" name="TextBox 22">
            <a:extLst>
              <a:ext uri="{FF2B5EF4-FFF2-40B4-BE49-F238E27FC236}">
                <a16:creationId xmlns:a16="http://schemas.microsoft.com/office/drawing/2014/main" id="{0D757B5A-D00B-43CC-8811-795CCC2D8990}"/>
              </a:ext>
            </a:extLst>
          </p:cNvPr>
          <p:cNvSpPr txBox="1"/>
          <p:nvPr/>
        </p:nvSpPr>
        <p:spPr>
          <a:xfrm>
            <a:off x="1653932" y="1955637"/>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sp>
        <p:nvSpPr>
          <p:cNvPr id="24" name="TextBox 23">
            <a:extLst>
              <a:ext uri="{FF2B5EF4-FFF2-40B4-BE49-F238E27FC236}">
                <a16:creationId xmlns:a16="http://schemas.microsoft.com/office/drawing/2014/main" id="{F0877F19-DC1E-4874-BDFF-7B7AC22CE79F}"/>
              </a:ext>
            </a:extLst>
          </p:cNvPr>
          <p:cNvSpPr txBox="1"/>
          <p:nvPr/>
        </p:nvSpPr>
        <p:spPr>
          <a:xfrm>
            <a:off x="586725" y="3033772"/>
            <a:ext cx="816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Guest</a:t>
            </a:r>
          </a:p>
        </p:txBody>
      </p:sp>
      <p:sp>
        <p:nvSpPr>
          <p:cNvPr id="25" name="TextBox 24">
            <a:extLst>
              <a:ext uri="{FF2B5EF4-FFF2-40B4-BE49-F238E27FC236}">
                <a16:creationId xmlns:a16="http://schemas.microsoft.com/office/drawing/2014/main" id="{6C34E1D0-B80B-4CF4-8F4B-B9CF6CB9A494}"/>
              </a:ext>
            </a:extLst>
          </p:cNvPr>
          <p:cNvSpPr txBox="1"/>
          <p:nvPr/>
        </p:nvSpPr>
        <p:spPr>
          <a:xfrm>
            <a:off x="3209042" y="3033679"/>
            <a:ext cx="755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Kiosk</a:t>
            </a:r>
          </a:p>
        </p:txBody>
      </p:sp>
    </p:spTree>
    <p:extLst>
      <p:ext uri="{BB962C8B-B14F-4D97-AF65-F5344CB8AC3E}">
        <p14:creationId xmlns:p14="http://schemas.microsoft.com/office/powerpoint/2010/main" val="3117617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7F028C-1469-4917-B31B-85CB8B3A774A}"/>
              </a:ext>
            </a:extLst>
          </p:cNvPr>
          <p:cNvSpPr/>
          <p:nvPr/>
        </p:nvSpPr>
        <p:spPr>
          <a:xfrm>
            <a:off x="1160714" y="271097"/>
            <a:ext cx="6251079"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Ordering workflow – Guest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5" name="Picture 14">
            <a:extLst>
              <a:ext uri="{FF2B5EF4-FFF2-40B4-BE49-F238E27FC236}">
                <a16:creationId xmlns:a16="http://schemas.microsoft.com/office/drawing/2014/main" id="{F0ADB7DD-47C1-435D-A5E5-5E2BB12F8F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578" y="1891492"/>
            <a:ext cx="992281" cy="992281"/>
          </a:xfrm>
          <a:prstGeom prst="rect">
            <a:avLst/>
          </a:prstGeom>
        </p:spPr>
      </p:pic>
      <p:cxnSp>
        <p:nvCxnSpPr>
          <p:cNvPr id="16" name="Straight Arrow Connector 15">
            <a:extLst>
              <a:ext uri="{FF2B5EF4-FFF2-40B4-BE49-F238E27FC236}">
                <a16:creationId xmlns:a16="http://schemas.microsoft.com/office/drawing/2014/main" id="{5630585E-CB61-43C5-9FB2-6C100369EB99}"/>
              </a:ext>
            </a:extLst>
          </p:cNvPr>
          <p:cNvCxnSpPr/>
          <p:nvPr/>
        </p:nvCxnSpPr>
        <p:spPr>
          <a:xfrm>
            <a:off x="1620952" y="2440757"/>
            <a:ext cx="1313441"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3BC6DA8-1434-4CDE-81C6-2AE51E9AF47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72848" y="1933072"/>
            <a:ext cx="995276" cy="995276"/>
          </a:xfrm>
          <a:prstGeom prst="rect">
            <a:avLst/>
          </a:prstGeom>
        </p:spPr>
      </p:pic>
      <p:cxnSp>
        <p:nvCxnSpPr>
          <p:cNvPr id="18" name="Straight Arrow Connector 17">
            <a:extLst>
              <a:ext uri="{FF2B5EF4-FFF2-40B4-BE49-F238E27FC236}">
                <a16:creationId xmlns:a16="http://schemas.microsoft.com/office/drawing/2014/main" id="{F3C5D990-D9B0-4EC3-997E-3188487CD4E3}"/>
              </a:ext>
            </a:extLst>
          </p:cNvPr>
          <p:cNvCxnSpPr/>
          <p:nvPr/>
        </p:nvCxnSpPr>
        <p:spPr>
          <a:xfrm>
            <a:off x="4162114" y="2439260"/>
            <a:ext cx="152122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CBF7F4A-A042-4BA8-BDB1-F7310CBD64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039645" y="1924522"/>
            <a:ext cx="1012376" cy="1012376"/>
          </a:xfrm>
          <a:prstGeom prst="rect">
            <a:avLst/>
          </a:prstGeom>
        </p:spPr>
      </p:pic>
      <p:sp>
        <p:nvSpPr>
          <p:cNvPr id="25" name="TextBox 24">
            <a:extLst>
              <a:ext uri="{FF2B5EF4-FFF2-40B4-BE49-F238E27FC236}">
                <a16:creationId xmlns:a16="http://schemas.microsoft.com/office/drawing/2014/main" id="{732CB7C1-03A5-43B6-BF8A-0AF4BA7D744C}"/>
              </a:ext>
            </a:extLst>
          </p:cNvPr>
          <p:cNvSpPr txBox="1"/>
          <p:nvPr/>
        </p:nvSpPr>
        <p:spPr>
          <a:xfrm>
            <a:off x="4215846" y="1955637"/>
            <a:ext cx="15392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 Payment</a:t>
            </a:r>
          </a:p>
        </p:txBody>
      </p:sp>
      <p:sp>
        <p:nvSpPr>
          <p:cNvPr id="28" name="TextBox 27">
            <a:extLst>
              <a:ext uri="{FF2B5EF4-FFF2-40B4-BE49-F238E27FC236}">
                <a16:creationId xmlns:a16="http://schemas.microsoft.com/office/drawing/2014/main" id="{64777F10-9856-4C88-A32A-A14D9629BE24}"/>
              </a:ext>
            </a:extLst>
          </p:cNvPr>
          <p:cNvSpPr txBox="1"/>
          <p:nvPr/>
        </p:nvSpPr>
        <p:spPr>
          <a:xfrm>
            <a:off x="1653932" y="1955637"/>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sp>
        <p:nvSpPr>
          <p:cNvPr id="29" name="TextBox 28">
            <a:extLst>
              <a:ext uri="{FF2B5EF4-FFF2-40B4-BE49-F238E27FC236}">
                <a16:creationId xmlns:a16="http://schemas.microsoft.com/office/drawing/2014/main" id="{02C158F1-6F8F-4D77-9BF2-8C6FF37E136C}"/>
              </a:ext>
            </a:extLst>
          </p:cNvPr>
          <p:cNvSpPr txBox="1"/>
          <p:nvPr/>
        </p:nvSpPr>
        <p:spPr>
          <a:xfrm>
            <a:off x="586725" y="3033772"/>
            <a:ext cx="816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Guest</a:t>
            </a:r>
          </a:p>
        </p:txBody>
      </p:sp>
      <p:sp>
        <p:nvSpPr>
          <p:cNvPr id="30" name="TextBox 29">
            <a:extLst>
              <a:ext uri="{FF2B5EF4-FFF2-40B4-BE49-F238E27FC236}">
                <a16:creationId xmlns:a16="http://schemas.microsoft.com/office/drawing/2014/main" id="{7CB88CDD-5DC6-4960-897E-A7A5C58055B4}"/>
              </a:ext>
            </a:extLst>
          </p:cNvPr>
          <p:cNvSpPr txBox="1"/>
          <p:nvPr/>
        </p:nvSpPr>
        <p:spPr>
          <a:xfrm>
            <a:off x="3209042" y="3033679"/>
            <a:ext cx="755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Kiosk</a:t>
            </a:r>
          </a:p>
        </p:txBody>
      </p:sp>
      <p:sp>
        <p:nvSpPr>
          <p:cNvPr id="31" name="TextBox 30">
            <a:extLst>
              <a:ext uri="{FF2B5EF4-FFF2-40B4-BE49-F238E27FC236}">
                <a16:creationId xmlns:a16="http://schemas.microsoft.com/office/drawing/2014/main" id="{341A08A7-3549-4E3C-900E-B619C8921A64}"/>
              </a:ext>
            </a:extLst>
          </p:cNvPr>
          <p:cNvSpPr txBox="1"/>
          <p:nvPr/>
        </p:nvSpPr>
        <p:spPr>
          <a:xfrm>
            <a:off x="6133695" y="3033679"/>
            <a:ext cx="9925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Cashier</a:t>
            </a:r>
          </a:p>
        </p:txBody>
      </p:sp>
    </p:spTree>
    <p:extLst>
      <p:ext uri="{BB962C8B-B14F-4D97-AF65-F5344CB8AC3E}">
        <p14:creationId xmlns:p14="http://schemas.microsoft.com/office/powerpoint/2010/main" val="3882534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6B01B4-0F00-4BB9-8244-D23201EC06BB}"/>
              </a:ext>
            </a:extLst>
          </p:cNvPr>
          <p:cNvSpPr/>
          <p:nvPr/>
        </p:nvSpPr>
        <p:spPr>
          <a:xfrm>
            <a:off x="1160714" y="271097"/>
            <a:ext cx="6251079"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Ordering workflow – Guest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3" name="Picture 22">
            <a:extLst>
              <a:ext uri="{FF2B5EF4-FFF2-40B4-BE49-F238E27FC236}">
                <a16:creationId xmlns:a16="http://schemas.microsoft.com/office/drawing/2014/main" id="{84A8761A-E699-436F-AB30-AC9150FF5A8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578" y="1891492"/>
            <a:ext cx="992281" cy="992281"/>
          </a:xfrm>
          <a:prstGeom prst="rect">
            <a:avLst/>
          </a:prstGeom>
        </p:spPr>
      </p:pic>
      <p:cxnSp>
        <p:nvCxnSpPr>
          <p:cNvPr id="24" name="Straight Arrow Connector 23">
            <a:extLst>
              <a:ext uri="{FF2B5EF4-FFF2-40B4-BE49-F238E27FC236}">
                <a16:creationId xmlns:a16="http://schemas.microsoft.com/office/drawing/2014/main" id="{D9383685-724B-499F-B4B8-BEB171926D94}"/>
              </a:ext>
            </a:extLst>
          </p:cNvPr>
          <p:cNvCxnSpPr/>
          <p:nvPr/>
        </p:nvCxnSpPr>
        <p:spPr>
          <a:xfrm>
            <a:off x="1620952" y="2440757"/>
            <a:ext cx="1313441"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8CA7E03-2DEC-4E54-BC8E-AC0AB29538E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72848" y="1933072"/>
            <a:ext cx="995276" cy="995276"/>
          </a:xfrm>
          <a:prstGeom prst="rect">
            <a:avLst/>
          </a:prstGeom>
        </p:spPr>
      </p:pic>
      <p:cxnSp>
        <p:nvCxnSpPr>
          <p:cNvPr id="26" name="Straight Arrow Connector 25">
            <a:extLst>
              <a:ext uri="{FF2B5EF4-FFF2-40B4-BE49-F238E27FC236}">
                <a16:creationId xmlns:a16="http://schemas.microsoft.com/office/drawing/2014/main" id="{B82549A0-2160-4CED-B8B1-9DFB4C8018C9}"/>
              </a:ext>
            </a:extLst>
          </p:cNvPr>
          <p:cNvCxnSpPr/>
          <p:nvPr/>
        </p:nvCxnSpPr>
        <p:spPr>
          <a:xfrm>
            <a:off x="4162114" y="2439260"/>
            <a:ext cx="152122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4A86B40-773D-4633-8F3E-077BE3B804F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0903" y="1955637"/>
            <a:ext cx="995276" cy="995276"/>
          </a:xfrm>
          <a:prstGeom prst="rect">
            <a:avLst/>
          </a:prstGeom>
        </p:spPr>
      </p:pic>
      <p:pic>
        <p:nvPicPr>
          <p:cNvPr id="28" name="Picture 27">
            <a:extLst>
              <a:ext uri="{FF2B5EF4-FFF2-40B4-BE49-F238E27FC236}">
                <a16:creationId xmlns:a16="http://schemas.microsoft.com/office/drawing/2014/main" id="{65696A74-76DD-4172-B410-0888CC39DA7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06292" y="1955637"/>
            <a:ext cx="995276" cy="995276"/>
          </a:xfrm>
          <a:prstGeom prst="rect">
            <a:avLst/>
          </a:prstGeom>
        </p:spPr>
      </p:pic>
      <p:cxnSp>
        <p:nvCxnSpPr>
          <p:cNvPr id="29" name="Straight Arrow Connector 28">
            <a:extLst>
              <a:ext uri="{FF2B5EF4-FFF2-40B4-BE49-F238E27FC236}">
                <a16:creationId xmlns:a16="http://schemas.microsoft.com/office/drawing/2014/main" id="{02B53C53-113E-4B92-B76E-F348A41BDAA2}"/>
              </a:ext>
            </a:extLst>
          </p:cNvPr>
          <p:cNvCxnSpPr/>
          <p:nvPr/>
        </p:nvCxnSpPr>
        <p:spPr>
          <a:xfrm>
            <a:off x="7075849" y="2439326"/>
            <a:ext cx="152122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75E9F761-9CE3-484E-9DA7-A50C5EE5F83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39645" y="1924522"/>
            <a:ext cx="1012376" cy="1012376"/>
          </a:xfrm>
          <a:prstGeom prst="rect">
            <a:avLst/>
          </a:prstGeom>
        </p:spPr>
      </p:pic>
      <p:sp>
        <p:nvSpPr>
          <p:cNvPr id="33" name="TextBox 32">
            <a:extLst>
              <a:ext uri="{FF2B5EF4-FFF2-40B4-BE49-F238E27FC236}">
                <a16:creationId xmlns:a16="http://schemas.microsoft.com/office/drawing/2014/main" id="{6A2D9BA8-1163-45EE-95A2-E5C10171D301}"/>
              </a:ext>
            </a:extLst>
          </p:cNvPr>
          <p:cNvSpPr txBox="1"/>
          <p:nvPr/>
        </p:nvSpPr>
        <p:spPr>
          <a:xfrm>
            <a:off x="4215846" y="1955637"/>
            <a:ext cx="15392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 Payment</a:t>
            </a:r>
          </a:p>
        </p:txBody>
      </p:sp>
      <p:sp>
        <p:nvSpPr>
          <p:cNvPr id="34" name="TextBox 33">
            <a:extLst>
              <a:ext uri="{FF2B5EF4-FFF2-40B4-BE49-F238E27FC236}">
                <a16:creationId xmlns:a16="http://schemas.microsoft.com/office/drawing/2014/main" id="{F2E4AD36-CAF1-44B8-906F-3157A47F807E}"/>
              </a:ext>
            </a:extLst>
          </p:cNvPr>
          <p:cNvSpPr txBox="1"/>
          <p:nvPr/>
        </p:nvSpPr>
        <p:spPr>
          <a:xfrm>
            <a:off x="9038898" y="506897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9FEB3C59-2FD3-4282-8D02-452595427CAA}"/>
              </a:ext>
            </a:extLst>
          </p:cNvPr>
          <p:cNvSpPr txBox="1"/>
          <p:nvPr/>
        </p:nvSpPr>
        <p:spPr>
          <a:xfrm>
            <a:off x="1653932" y="1955637"/>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sp>
        <p:nvSpPr>
          <p:cNvPr id="37" name="TextBox 36">
            <a:extLst>
              <a:ext uri="{FF2B5EF4-FFF2-40B4-BE49-F238E27FC236}">
                <a16:creationId xmlns:a16="http://schemas.microsoft.com/office/drawing/2014/main" id="{B215D45D-3257-4ADB-B9B6-E32E695B0A3D}"/>
              </a:ext>
            </a:extLst>
          </p:cNvPr>
          <p:cNvSpPr txBox="1"/>
          <p:nvPr/>
        </p:nvSpPr>
        <p:spPr>
          <a:xfrm>
            <a:off x="586725" y="3033772"/>
            <a:ext cx="816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Guest</a:t>
            </a:r>
          </a:p>
        </p:txBody>
      </p:sp>
      <p:sp>
        <p:nvSpPr>
          <p:cNvPr id="38" name="TextBox 37">
            <a:extLst>
              <a:ext uri="{FF2B5EF4-FFF2-40B4-BE49-F238E27FC236}">
                <a16:creationId xmlns:a16="http://schemas.microsoft.com/office/drawing/2014/main" id="{BBAFE655-C1D0-4D41-8DCE-CF7C188DC2BE}"/>
              </a:ext>
            </a:extLst>
          </p:cNvPr>
          <p:cNvSpPr txBox="1"/>
          <p:nvPr/>
        </p:nvSpPr>
        <p:spPr>
          <a:xfrm>
            <a:off x="3209042" y="3033679"/>
            <a:ext cx="755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Kiosk</a:t>
            </a:r>
          </a:p>
        </p:txBody>
      </p:sp>
      <p:sp>
        <p:nvSpPr>
          <p:cNvPr id="39" name="TextBox 38">
            <a:extLst>
              <a:ext uri="{FF2B5EF4-FFF2-40B4-BE49-F238E27FC236}">
                <a16:creationId xmlns:a16="http://schemas.microsoft.com/office/drawing/2014/main" id="{027A1122-5493-4B8E-B321-9B044B8DAF26}"/>
              </a:ext>
            </a:extLst>
          </p:cNvPr>
          <p:cNvSpPr txBox="1"/>
          <p:nvPr/>
        </p:nvSpPr>
        <p:spPr>
          <a:xfrm>
            <a:off x="6133695" y="3033679"/>
            <a:ext cx="9925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Cashier</a:t>
            </a:r>
          </a:p>
        </p:txBody>
      </p:sp>
      <p:sp>
        <p:nvSpPr>
          <p:cNvPr id="40" name="TextBox 39">
            <a:extLst>
              <a:ext uri="{FF2B5EF4-FFF2-40B4-BE49-F238E27FC236}">
                <a16:creationId xmlns:a16="http://schemas.microsoft.com/office/drawing/2014/main" id="{272EE5EB-711B-4911-AEC4-A13404EB222C}"/>
              </a:ext>
            </a:extLst>
          </p:cNvPr>
          <p:cNvSpPr txBox="1"/>
          <p:nvPr/>
        </p:nvSpPr>
        <p:spPr>
          <a:xfrm>
            <a:off x="9079437" y="3033679"/>
            <a:ext cx="15345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Store &amp; Chef</a:t>
            </a:r>
          </a:p>
        </p:txBody>
      </p:sp>
    </p:spTree>
    <p:extLst>
      <p:ext uri="{BB962C8B-B14F-4D97-AF65-F5344CB8AC3E}">
        <p14:creationId xmlns:p14="http://schemas.microsoft.com/office/powerpoint/2010/main" val="1785132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1A1E493-A394-4161-8003-22C7DEECDDF3}"/>
              </a:ext>
            </a:extLst>
          </p:cNvPr>
          <p:cNvSpPr/>
          <p:nvPr/>
        </p:nvSpPr>
        <p:spPr>
          <a:xfrm>
            <a:off x="1160714" y="271097"/>
            <a:ext cx="6251079"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Ordering workflow – Guest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5" name="Picture 24">
            <a:extLst>
              <a:ext uri="{FF2B5EF4-FFF2-40B4-BE49-F238E27FC236}">
                <a16:creationId xmlns:a16="http://schemas.microsoft.com/office/drawing/2014/main" id="{57FE631F-04EE-4D71-BCEA-F9455D90F79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8578" y="1891492"/>
            <a:ext cx="992281" cy="992281"/>
          </a:xfrm>
          <a:prstGeom prst="rect">
            <a:avLst/>
          </a:prstGeom>
        </p:spPr>
      </p:pic>
      <p:cxnSp>
        <p:nvCxnSpPr>
          <p:cNvPr id="26" name="Straight Arrow Connector 25">
            <a:extLst>
              <a:ext uri="{FF2B5EF4-FFF2-40B4-BE49-F238E27FC236}">
                <a16:creationId xmlns:a16="http://schemas.microsoft.com/office/drawing/2014/main" id="{75AECF83-F53E-43F2-9BD1-78EB200F5E48}"/>
              </a:ext>
            </a:extLst>
          </p:cNvPr>
          <p:cNvCxnSpPr/>
          <p:nvPr/>
        </p:nvCxnSpPr>
        <p:spPr>
          <a:xfrm>
            <a:off x="1620952" y="2440757"/>
            <a:ext cx="1313441"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72D23E5-8BAB-441D-BF70-C9D9344528B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72848" y="1933072"/>
            <a:ext cx="995276" cy="995276"/>
          </a:xfrm>
          <a:prstGeom prst="rect">
            <a:avLst/>
          </a:prstGeom>
        </p:spPr>
      </p:pic>
      <p:cxnSp>
        <p:nvCxnSpPr>
          <p:cNvPr id="28" name="Straight Arrow Connector 27">
            <a:extLst>
              <a:ext uri="{FF2B5EF4-FFF2-40B4-BE49-F238E27FC236}">
                <a16:creationId xmlns:a16="http://schemas.microsoft.com/office/drawing/2014/main" id="{81F6FB00-2278-40EB-975C-230EBED726BB}"/>
              </a:ext>
            </a:extLst>
          </p:cNvPr>
          <p:cNvCxnSpPr/>
          <p:nvPr/>
        </p:nvCxnSpPr>
        <p:spPr>
          <a:xfrm>
            <a:off x="4162114" y="2439260"/>
            <a:ext cx="152122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AA19F9-AA26-4078-8334-E14C5CD24B7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0903" y="1955637"/>
            <a:ext cx="995276" cy="995276"/>
          </a:xfrm>
          <a:prstGeom prst="rect">
            <a:avLst/>
          </a:prstGeom>
        </p:spPr>
      </p:pic>
      <p:pic>
        <p:nvPicPr>
          <p:cNvPr id="30" name="Picture 29">
            <a:extLst>
              <a:ext uri="{FF2B5EF4-FFF2-40B4-BE49-F238E27FC236}">
                <a16:creationId xmlns:a16="http://schemas.microsoft.com/office/drawing/2014/main" id="{8B290C2F-2386-4C63-9D9A-656254B299F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06292" y="1955637"/>
            <a:ext cx="995276" cy="995276"/>
          </a:xfrm>
          <a:prstGeom prst="rect">
            <a:avLst/>
          </a:prstGeom>
        </p:spPr>
      </p:pic>
      <p:cxnSp>
        <p:nvCxnSpPr>
          <p:cNvPr id="31" name="Straight Arrow Connector 30">
            <a:extLst>
              <a:ext uri="{FF2B5EF4-FFF2-40B4-BE49-F238E27FC236}">
                <a16:creationId xmlns:a16="http://schemas.microsoft.com/office/drawing/2014/main" id="{37EC7243-B2F7-42B5-8A88-BA94C6228D13}"/>
              </a:ext>
            </a:extLst>
          </p:cNvPr>
          <p:cNvCxnSpPr/>
          <p:nvPr/>
        </p:nvCxnSpPr>
        <p:spPr>
          <a:xfrm>
            <a:off x="7075849" y="2439326"/>
            <a:ext cx="152122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2BCEFAC-A002-4DEE-A29E-89A677DE3FE7}"/>
              </a:ext>
            </a:extLst>
          </p:cNvPr>
          <p:cNvPicPr>
            <a:picLocks noChangeAspect="1"/>
          </p:cNvPicPr>
          <p:nvPr/>
        </p:nvPicPr>
        <p:blipFill>
          <a:blip r:embed="rId7"/>
          <a:stretch>
            <a:fillRect/>
          </a:stretch>
        </p:blipFill>
        <p:spPr>
          <a:xfrm>
            <a:off x="9258541" y="5215065"/>
            <a:ext cx="1554730" cy="995276"/>
          </a:xfrm>
          <a:prstGeom prst="rect">
            <a:avLst/>
          </a:prstGeom>
        </p:spPr>
      </p:pic>
      <p:cxnSp>
        <p:nvCxnSpPr>
          <p:cNvPr id="33" name="Straight Arrow Connector 32">
            <a:extLst>
              <a:ext uri="{FF2B5EF4-FFF2-40B4-BE49-F238E27FC236}">
                <a16:creationId xmlns:a16="http://schemas.microsoft.com/office/drawing/2014/main" id="{FB1E2856-CD0F-4B8C-AAF3-905CABABA0D0}"/>
              </a:ext>
            </a:extLst>
          </p:cNvPr>
          <p:cNvCxnSpPr/>
          <p:nvPr/>
        </p:nvCxnSpPr>
        <p:spPr>
          <a:xfrm flipH="1">
            <a:off x="10001696" y="3602329"/>
            <a:ext cx="4596" cy="136466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5A9D15A2-4D52-483B-AA4E-210554B87B5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039645" y="1924522"/>
            <a:ext cx="1012376" cy="1012376"/>
          </a:xfrm>
          <a:prstGeom prst="rect">
            <a:avLst/>
          </a:prstGeom>
        </p:spPr>
      </p:pic>
      <p:sp>
        <p:nvSpPr>
          <p:cNvPr id="35" name="TextBox 34">
            <a:extLst>
              <a:ext uri="{FF2B5EF4-FFF2-40B4-BE49-F238E27FC236}">
                <a16:creationId xmlns:a16="http://schemas.microsoft.com/office/drawing/2014/main" id="{C116C423-60D6-4773-991F-AEC3C784E52C}"/>
              </a:ext>
            </a:extLst>
          </p:cNvPr>
          <p:cNvSpPr txBox="1"/>
          <p:nvPr/>
        </p:nvSpPr>
        <p:spPr>
          <a:xfrm>
            <a:off x="4215846" y="1955637"/>
            <a:ext cx="15392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 Payment</a:t>
            </a:r>
          </a:p>
        </p:txBody>
      </p:sp>
      <p:sp>
        <p:nvSpPr>
          <p:cNvPr id="37" name="TextBox 36">
            <a:extLst>
              <a:ext uri="{FF2B5EF4-FFF2-40B4-BE49-F238E27FC236}">
                <a16:creationId xmlns:a16="http://schemas.microsoft.com/office/drawing/2014/main" id="{41586788-D13F-45C7-8917-279BFA88DA32}"/>
              </a:ext>
            </a:extLst>
          </p:cNvPr>
          <p:cNvSpPr txBox="1"/>
          <p:nvPr/>
        </p:nvSpPr>
        <p:spPr>
          <a:xfrm>
            <a:off x="9038898" y="506897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2DE610F7-ED9B-459A-987E-336D8DF20586}"/>
              </a:ext>
            </a:extLst>
          </p:cNvPr>
          <p:cNvSpPr txBox="1"/>
          <p:nvPr/>
        </p:nvSpPr>
        <p:spPr>
          <a:xfrm>
            <a:off x="10164326" y="4099996"/>
            <a:ext cx="1835759" cy="369332"/>
          </a:xfrm>
          <a:prstGeom prst="rect">
            <a:avLst/>
          </a:prstGeom>
          <a:noFill/>
        </p:spPr>
        <p:txBody>
          <a:bodyPr wrap="none" rtlCol="0">
            <a:spAutoFit/>
          </a:bodyPr>
          <a:lstStyle/>
          <a:p>
            <a:pPr lvl="0">
              <a:defRPr/>
            </a:pPr>
            <a:r>
              <a:rPr lang="en-US" dirty="0">
                <a:solidFill>
                  <a:prstClr val="black"/>
                </a:solidFill>
                <a:latin typeface="Open Sans" panose="020B0606030504020204" pitchFamily="34" charset="0"/>
                <a:ea typeface="Open Sans" panose="020B0606030504020204" pitchFamily="34" charset="0"/>
                <a:cs typeface="Open Sans" panose="020B0606030504020204" pitchFamily="34" charset="0"/>
              </a:rPr>
              <a:t>[3]: Notification</a:t>
            </a:r>
          </a:p>
        </p:txBody>
      </p:sp>
      <p:sp>
        <p:nvSpPr>
          <p:cNvPr id="39" name="TextBox 38">
            <a:extLst>
              <a:ext uri="{FF2B5EF4-FFF2-40B4-BE49-F238E27FC236}">
                <a16:creationId xmlns:a16="http://schemas.microsoft.com/office/drawing/2014/main" id="{8E750441-5E37-4A41-86F5-36D1E1432989}"/>
              </a:ext>
            </a:extLst>
          </p:cNvPr>
          <p:cNvSpPr txBox="1"/>
          <p:nvPr/>
        </p:nvSpPr>
        <p:spPr>
          <a:xfrm>
            <a:off x="1653932" y="1955637"/>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sp>
        <p:nvSpPr>
          <p:cNvPr id="40" name="TextBox 39">
            <a:extLst>
              <a:ext uri="{FF2B5EF4-FFF2-40B4-BE49-F238E27FC236}">
                <a16:creationId xmlns:a16="http://schemas.microsoft.com/office/drawing/2014/main" id="{998F861D-CA28-4757-9D82-BDDA87D365A6}"/>
              </a:ext>
            </a:extLst>
          </p:cNvPr>
          <p:cNvSpPr txBox="1"/>
          <p:nvPr/>
        </p:nvSpPr>
        <p:spPr>
          <a:xfrm>
            <a:off x="586725" y="3033772"/>
            <a:ext cx="816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Guest</a:t>
            </a:r>
          </a:p>
        </p:txBody>
      </p:sp>
      <p:sp>
        <p:nvSpPr>
          <p:cNvPr id="41" name="TextBox 40">
            <a:extLst>
              <a:ext uri="{FF2B5EF4-FFF2-40B4-BE49-F238E27FC236}">
                <a16:creationId xmlns:a16="http://schemas.microsoft.com/office/drawing/2014/main" id="{C0FFC505-42B6-4548-8CEC-3C96FA72FB26}"/>
              </a:ext>
            </a:extLst>
          </p:cNvPr>
          <p:cNvSpPr txBox="1"/>
          <p:nvPr/>
        </p:nvSpPr>
        <p:spPr>
          <a:xfrm>
            <a:off x="3209042" y="3033679"/>
            <a:ext cx="755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Kiosk</a:t>
            </a:r>
          </a:p>
        </p:txBody>
      </p:sp>
      <p:sp>
        <p:nvSpPr>
          <p:cNvPr id="42" name="TextBox 41">
            <a:extLst>
              <a:ext uri="{FF2B5EF4-FFF2-40B4-BE49-F238E27FC236}">
                <a16:creationId xmlns:a16="http://schemas.microsoft.com/office/drawing/2014/main" id="{4AEF622A-E623-47CA-9D61-1C91349983BF}"/>
              </a:ext>
            </a:extLst>
          </p:cNvPr>
          <p:cNvSpPr txBox="1"/>
          <p:nvPr/>
        </p:nvSpPr>
        <p:spPr>
          <a:xfrm>
            <a:off x="6133695" y="3033679"/>
            <a:ext cx="9925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Cashier</a:t>
            </a:r>
          </a:p>
        </p:txBody>
      </p:sp>
      <p:sp>
        <p:nvSpPr>
          <p:cNvPr id="43" name="TextBox 42">
            <a:extLst>
              <a:ext uri="{FF2B5EF4-FFF2-40B4-BE49-F238E27FC236}">
                <a16:creationId xmlns:a16="http://schemas.microsoft.com/office/drawing/2014/main" id="{B1357897-6DCF-4971-966D-B399ACA6FF74}"/>
              </a:ext>
            </a:extLst>
          </p:cNvPr>
          <p:cNvSpPr txBox="1"/>
          <p:nvPr/>
        </p:nvSpPr>
        <p:spPr>
          <a:xfrm>
            <a:off x="9079437" y="3033679"/>
            <a:ext cx="15345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Store &amp; Chef</a:t>
            </a:r>
          </a:p>
        </p:txBody>
      </p:sp>
      <p:sp>
        <p:nvSpPr>
          <p:cNvPr id="44" name="TextBox 43">
            <a:extLst>
              <a:ext uri="{FF2B5EF4-FFF2-40B4-BE49-F238E27FC236}">
                <a16:creationId xmlns:a16="http://schemas.microsoft.com/office/drawing/2014/main" id="{7E21F0F7-DB3B-4A56-A893-2CF0C1F71B3B}"/>
              </a:ext>
            </a:extLst>
          </p:cNvPr>
          <p:cNvSpPr txBox="1"/>
          <p:nvPr/>
        </p:nvSpPr>
        <p:spPr>
          <a:xfrm>
            <a:off x="9079437" y="6360908"/>
            <a:ext cx="20251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Wall-mounted TV</a:t>
            </a:r>
          </a:p>
        </p:txBody>
      </p:sp>
    </p:spTree>
    <p:extLst>
      <p:ext uri="{BB962C8B-B14F-4D97-AF65-F5344CB8AC3E}">
        <p14:creationId xmlns:p14="http://schemas.microsoft.com/office/powerpoint/2010/main" val="3739318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81310EA-33DB-4609-9D4D-305DEE38A204}"/>
              </a:ext>
            </a:extLst>
          </p:cNvPr>
          <p:cNvSpPr/>
          <p:nvPr/>
        </p:nvSpPr>
        <p:spPr>
          <a:xfrm>
            <a:off x="1160714" y="271097"/>
            <a:ext cx="6398325" cy="1077218"/>
          </a:xfrm>
          <a:prstGeom prst="rect">
            <a:avLst/>
          </a:prstGeom>
        </p:spPr>
        <p:txBody>
          <a:bodyPr wrap="square">
            <a:spAutoFit/>
          </a:bodyPr>
          <a:lstStyle/>
          <a:p>
            <a:r>
              <a:rPr lang="en-US" sz="3200" dirty="0">
                <a:solidFill>
                  <a:srgbClr val="FF0000"/>
                </a:solidFill>
                <a:latin typeface="Open Sans" panose="020B0606030504020204" pitchFamily="34" charset="0"/>
                <a:ea typeface="Open Sans" panose="020B0606030504020204" pitchFamily="34" charset="0"/>
                <a:cs typeface="Open Sans" panose="020B0606030504020204" pitchFamily="34" charset="0"/>
              </a:rPr>
              <a:t>Ordering workflow – Member </a:t>
            </a:r>
          </a:p>
          <a:p>
            <a:endParaRPr lang="en-US" sz="3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7" name="Straight Arrow Connector 36">
            <a:extLst>
              <a:ext uri="{FF2B5EF4-FFF2-40B4-BE49-F238E27FC236}">
                <a16:creationId xmlns:a16="http://schemas.microsoft.com/office/drawing/2014/main" id="{8C2393D3-D7C9-45CD-96A1-48C8451D0A17}"/>
              </a:ext>
            </a:extLst>
          </p:cNvPr>
          <p:cNvCxnSpPr>
            <a:endCxn id="44" idx="1"/>
          </p:cNvCxnSpPr>
          <p:nvPr/>
        </p:nvCxnSpPr>
        <p:spPr>
          <a:xfrm flipV="1">
            <a:off x="1473876" y="2069676"/>
            <a:ext cx="1557312" cy="8633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2BC5F0B5-46DB-4273-AD37-16900D9E026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031188" y="1563488"/>
            <a:ext cx="1012376" cy="1012376"/>
          </a:xfrm>
          <a:prstGeom prst="rect">
            <a:avLst/>
          </a:prstGeom>
        </p:spPr>
      </p:pic>
      <p:sp>
        <p:nvSpPr>
          <p:cNvPr id="48" name="TextBox 47">
            <a:extLst>
              <a:ext uri="{FF2B5EF4-FFF2-40B4-BE49-F238E27FC236}">
                <a16:creationId xmlns:a16="http://schemas.microsoft.com/office/drawing/2014/main" id="{71EC7F7F-C28C-4740-9848-D0BC50126B55}"/>
              </a:ext>
            </a:extLst>
          </p:cNvPr>
          <p:cNvSpPr txBox="1"/>
          <p:nvPr/>
        </p:nvSpPr>
        <p:spPr>
          <a:xfrm>
            <a:off x="10257551" y="3943861"/>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1E66BE92-1F8B-451B-8285-A0657CD0CE10}"/>
              </a:ext>
            </a:extLst>
          </p:cNvPr>
          <p:cNvSpPr txBox="1"/>
          <p:nvPr/>
        </p:nvSpPr>
        <p:spPr>
          <a:xfrm>
            <a:off x="1276797" y="2099468"/>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pic>
        <p:nvPicPr>
          <p:cNvPr id="52" name="Picture 51">
            <a:extLst>
              <a:ext uri="{FF2B5EF4-FFF2-40B4-BE49-F238E27FC236}">
                <a16:creationId xmlns:a16="http://schemas.microsoft.com/office/drawing/2014/main" id="{7A95E228-C5B1-423D-A06A-0F1CEDE9AF9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00848" y="4308341"/>
            <a:ext cx="992681" cy="992681"/>
          </a:xfrm>
          <a:prstGeom prst="rect">
            <a:avLst/>
          </a:prstGeom>
        </p:spPr>
      </p:pic>
      <p:cxnSp>
        <p:nvCxnSpPr>
          <p:cNvPr id="53" name="Straight Arrow Connector 52">
            <a:extLst>
              <a:ext uri="{FF2B5EF4-FFF2-40B4-BE49-F238E27FC236}">
                <a16:creationId xmlns:a16="http://schemas.microsoft.com/office/drawing/2014/main" id="{27F77710-30A4-40E9-9903-B3C71A80A470}"/>
              </a:ext>
            </a:extLst>
          </p:cNvPr>
          <p:cNvCxnSpPr>
            <a:endCxn id="52" idx="1"/>
          </p:cNvCxnSpPr>
          <p:nvPr/>
        </p:nvCxnSpPr>
        <p:spPr>
          <a:xfrm>
            <a:off x="1527093" y="3684154"/>
            <a:ext cx="1473755" cy="1120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DE52D585-D09C-4E67-BED2-285D253E367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96391" y="2419853"/>
            <a:ext cx="957923" cy="957923"/>
          </a:xfrm>
          <a:prstGeom prst="rect">
            <a:avLst/>
          </a:prstGeom>
        </p:spPr>
      </p:pic>
      <p:sp>
        <p:nvSpPr>
          <p:cNvPr id="59" name="TextBox 58">
            <a:extLst>
              <a:ext uri="{FF2B5EF4-FFF2-40B4-BE49-F238E27FC236}">
                <a16:creationId xmlns:a16="http://schemas.microsoft.com/office/drawing/2014/main" id="{40CCB980-89EB-464B-B040-0D071791449E}"/>
              </a:ext>
            </a:extLst>
          </p:cNvPr>
          <p:cNvSpPr txBox="1"/>
          <p:nvPr/>
        </p:nvSpPr>
        <p:spPr>
          <a:xfrm>
            <a:off x="293405" y="3465573"/>
            <a:ext cx="9989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Member</a:t>
            </a:r>
          </a:p>
        </p:txBody>
      </p:sp>
      <p:sp>
        <p:nvSpPr>
          <p:cNvPr id="60" name="TextBox 59">
            <a:extLst>
              <a:ext uri="{FF2B5EF4-FFF2-40B4-BE49-F238E27FC236}">
                <a16:creationId xmlns:a16="http://schemas.microsoft.com/office/drawing/2014/main" id="{5EED49F3-2862-4A92-B254-6EE1D40E9815}"/>
              </a:ext>
            </a:extLst>
          </p:cNvPr>
          <p:cNvSpPr txBox="1"/>
          <p:nvPr/>
        </p:nvSpPr>
        <p:spPr>
          <a:xfrm>
            <a:off x="3155958" y="2648819"/>
            <a:ext cx="755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Kiosk</a:t>
            </a:r>
          </a:p>
        </p:txBody>
      </p:sp>
      <p:sp>
        <p:nvSpPr>
          <p:cNvPr id="61" name="TextBox 60">
            <a:extLst>
              <a:ext uri="{FF2B5EF4-FFF2-40B4-BE49-F238E27FC236}">
                <a16:creationId xmlns:a16="http://schemas.microsoft.com/office/drawing/2014/main" id="{200BF215-74C7-4AAC-A04A-E7DAB5779697}"/>
              </a:ext>
            </a:extLst>
          </p:cNvPr>
          <p:cNvSpPr txBox="1"/>
          <p:nvPr/>
        </p:nvSpPr>
        <p:spPr>
          <a:xfrm>
            <a:off x="2735601" y="5487486"/>
            <a:ext cx="1523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Smartphone</a:t>
            </a:r>
          </a:p>
        </p:txBody>
      </p:sp>
      <p:sp>
        <p:nvSpPr>
          <p:cNvPr id="64" name="TextBox 63">
            <a:extLst>
              <a:ext uri="{FF2B5EF4-FFF2-40B4-BE49-F238E27FC236}">
                <a16:creationId xmlns:a16="http://schemas.microsoft.com/office/drawing/2014/main" id="{88F1A9F4-4338-4BB3-81C6-72F0B4C9FFEC}"/>
              </a:ext>
            </a:extLst>
          </p:cNvPr>
          <p:cNvSpPr txBox="1"/>
          <p:nvPr/>
        </p:nvSpPr>
        <p:spPr>
          <a:xfrm>
            <a:off x="1253481" y="4375274"/>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spTree>
    <p:extLst>
      <p:ext uri="{BB962C8B-B14F-4D97-AF65-F5344CB8AC3E}">
        <p14:creationId xmlns:p14="http://schemas.microsoft.com/office/powerpoint/2010/main" val="565338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27D1D4-5A15-4A9B-ACBB-E761DE32C293}"/>
              </a:ext>
            </a:extLst>
          </p:cNvPr>
          <p:cNvSpPr/>
          <p:nvPr/>
        </p:nvSpPr>
        <p:spPr>
          <a:xfrm>
            <a:off x="1160714" y="271097"/>
            <a:ext cx="6398325"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Ordering workflow – Member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58" name="Straight Arrow Connector 57">
            <a:extLst>
              <a:ext uri="{FF2B5EF4-FFF2-40B4-BE49-F238E27FC236}">
                <a16:creationId xmlns:a16="http://schemas.microsoft.com/office/drawing/2014/main" id="{97DB417F-24F8-4677-B3A9-66E8CE35D3DE}"/>
              </a:ext>
            </a:extLst>
          </p:cNvPr>
          <p:cNvCxnSpPr>
            <a:endCxn id="63" idx="1"/>
          </p:cNvCxnSpPr>
          <p:nvPr/>
        </p:nvCxnSpPr>
        <p:spPr>
          <a:xfrm flipV="1">
            <a:off x="1473876" y="2069676"/>
            <a:ext cx="1557312" cy="8633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45D2B16-920C-42F5-A48F-1511F866B6D2}"/>
              </a:ext>
            </a:extLst>
          </p:cNvPr>
          <p:cNvCxnSpPr/>
          <p:nvPr/>
        </p:nvCxnSpPr>
        <p:spPr>
          <a:xfrm>
            <a:off x="4043564" y="1990978"/>
            <a:ext cx="152122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08D07D27-D981-4EA1-B41F-0682D01B7C8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031188" y="1563488"/>
            <a:ext cx="1012376" cy="1012376"/>
          </a:xfrm>
          <a:prstGeom prst="rect">
            <a:avLst/>
          </a:prstGeom>
        </p:spPr>
      </p:pic>
      <p:sp>
        <p:nvSpPr>
          <p:cNvPr id="64" name="TextBox 63">
            <a:extLst>
              <a:ext uri="{FF2B5EF4-FFF2-40B4-BE49-F238E27FC236}">
                <a16:creationId xmlns:a16="http://schemas.microsoft.com/office/drawing/2014/main" id="{01C03BE9-65A7-4CCF-A6DF-89B5DE86F039}"/>
              </a:ext>
            </a:extLst>
          </p:cNvPr>
          <p:cNvSpPr txBox="1"/>
          <p:nvPr/>
        </p:nvSpPr>
        <p:spPr>
          <a:xfrm>
            <a:off x="4064232" y="1582865"/>
            <a:ext cx="1479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[2]:Payment</a:t>
            </a:r>
          </a:p>
        </p:txBody>
      </p:sp>
      <p:sp>
        <p:nvSpPr>
          <p:cNvPr id="66" name="TextBox 65">
            <a:extLst>
              <a:ext uri="{FF2B5EF4-FFF2-40B4-BE49-F238E27FC236}">
                <a16:creationId xmlns:a16="http://schemas.microsoft.com/office/drawing/2014/main" id="{CB0820D3-B7F2-4A8B-B316-C95192444ABB}"/>
              </a:ext>
            </a:extLst>
          </p:cNvPr>
          <p:cNvSpPr txBox="1"/>
          <p:nvPr/>
        </p:nvSpPr>
        <p:spPr>
          <a:xfrm>
            <a:off x="1276797" y="2099468"/>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pic>
        <p:nvPicPr>
          <p:cNvPr id="67" name="Picture 66">
            <a:extLst>
              <a:ext uri="{FF2B5EF4-FFF2-40B4-BE49-F238E27FC236}">
                <a16:creationId xmlns:a16="http://schemas.microsoft.com/office/drawing/2014/main" id="{DD88C940-672E-4A3C-97F1-6C4EEAFA168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00848" y="4308341"/>
            <a:ext cx="992681" cy="992681"/>
          </a:xfrm>
          <a:prstGeom prst="rect">
            <a:avLst/>
          </a:prstGeom>
        </p:spPr>
      </p:pic>
      <p:cxnSp>
        <p:nvCxnSpPr>
          <p:cNvPr id="68" name="Straight Arrow Connector 67">
            <a:extLst>
              <a:ext uri="{FF2B5EF4-FFF2-40B4-BE49-F238E27FC236}">
                <a16:creationId xmlns:a16="http://schemas.microsoft.com/office/drawing/2014/main" id="{C1CD263B-0072-4A37-9CA7-93690CD81E82}"/>
              </a:ext>
            </a:extLst>
          </p:cNvPr>
          <p:cNvCxnSpPr>
            <a:endCxn id="67" idx="1"/>
          </p:cNvCxnSpPr>
          <p:nvPr/>
        </p:nvCxnSpPr>
        <p:spPr>
          <a:xfrm>
            <a:off x="1527093" y="3684154"/>
            <a:ext cx="1473755" cy="1120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C2132B2E-0FC6-4913-9299-45963D2409A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672293" y="1477566"/>
            <a:ext cx="992681" cy="992681"/>
          </a:xfrm>
          <a:prstGeom prst="rect">
            <a:avLst/>
          </a:prstGeom>
        </p:spPr>
      </p:pic>
      <p:pic>
        <p:nvPicPr>
          <p:cNvPr id="71" name="Picture 70">
            <a:extLst>
              <a:ext uri="{FF2B5EF4-FFF2-40B4-BE49-F238E27FC236}">
                <a16:creationId xmlns:a16="http://schemas.microsoft.com/office/drawing/2014/main" id="{C4408073-4271-4398-9E9D-E2D27FEF14E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96391" y="2419853"/>
            <a:ext cx="957923" cy="957923"/>
          </a:xfrm>
          <a:prstGeom prst="rect">
            <a:avLst/>
          </a:prstGeom>
        </p:spPr>
      </p:pic>
      <p:sp>
        <p:nvSpPr>
          <p:cNvPr id="72" name="TextBox 71">
            <a:extLst>
              <a:ext uri="{FF2B5EF4-FFF2-40B4-BE49-F238E27FC236}">
                <a16:creationId xmlns:a16="http://schemas.microsoft.com/office/drawing/2014/main" id="{A820C0F7-F407-4B89-B16C-A725CC54455E}"/>
              </a:ext>
            </a:extLst>
          </p:cNvPr>
          <p:cNvSpPr txBox="1"/>
          <p:nvPr/>
        </p:nvSpPr>
        <p:spPr>
          <a:xfrm>
            <a:off x="293405" y="3465573"/>
            <a:ext cx="9989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Member</a:t>
            </a:r>
          </a:p>
        </p:txBody>
      </p:sp>
      <p:sp>
        <p:nvSpPr>
          <p:cNvPr id="73" name="TextBox 72">
            <a:extLst>
              <a:ext uri="{FF2B5EF4-FFF2-40B4-BE49-F238E27FC236}">
                <a16:creationId xmlns:a16="http://schemas.microsoft.com/office/drawing/2014/main" id="{9042680F-A70A-42DB-B92E-BF39029A6AD4}"/>
              </a:ext>
            </a:extLst>
          </p:cNvPr>
          <p:cNvSpPr txBox="1"/>
          <p:nvPr/>
        </p:nvSpPr>
        <p:spPr>
          <a:xfrm>
            <a:off x="3155958" y="2648819"/>
            <a:ext cx="755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Kiosk</a:t>
            </a:r>
          </a:p>
        </p:txBody>
      </p:sp>
      <p:sp>
        <p:nvSpPr>
          <p:cNvPr id="74" name="TextBox 73">
            <a:extLst>
              <a:ext uri="{FF2B5EF4-FFF2-40B4-BE49-F238E27FC236}">
                <a16:creationId xmlns:a16="http://schemas.microsoft.com/office/drawing/2014/main" id="{4D3468EE-F09E-4C32-9867-57C88E09FE5C}"/>
              </a:ext>
            </a:extLst>
          </p:cNvPr>
          <p:cNvSpPr txBox="1"/>
          <p:nvPr/>
        </p:nvSpPr>
        <p:spPr>
          <a:xfrm>
            <a:off x="2735601" y="5487486"/>
            <a:ext cx="1523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Smartphone</a:t>
            </a:r>
          </a:p>
        </p:txBody>
      </p:sp>
      <p:sp>
        <p:nvSpPr>
          <p:cNvPr id="75" name="TextBox 74">
            <a:extLst>
              <a:ext uri="{FF2B5EF4-FFF2-40B4-BE49-F238E27FC236}">
                <a16:creationId xmlns:a16="http://schemas.microsoft.com/office/drawing/2014/main" id="{D25D543C-1C5A-4EB9-BE0B-9959F2D4F33D}"/>
              </a:ext>
            </a:extLst>
          </p:cNvPr>
          <p:cNvSpPr txBox="1"/>
          <p:nvPr/>
        </p:nvSpPr>
        <p:spPr>
          <a:xfrm>
            <a:off x="5198705" y="2594861"/>
            <a:ext cx="2118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Membership Card</a:t>
            </a:r>
          </a:p>
        </p:txBody>
      </p:sp>
      <p:sp>
        <p:nvSpPr>
          <p:cNvPr id="77" name="TextBox 76">
            <a:extLst>
              <a:ext uri="{FF2B5EF4-FFF2-40B4-BE49-F238E27FC236}">
                <a16:creationId xmlns:a16="http://schemas.microsoft.com/office/drawing/2014/main" id="{1A8C4FAC-95C9-41AA-8552-AF3982680457}"/>
              </a:ext>
            </a:extLst>
          </p:cNvPr>
          <p:cNvSpPr txBox="1"/>
          <p:nvPr/>
        </p:nvSpPr>
        <p:spPr>
          <a:xfrm>
            <a:off x="1253481" y="4375274"/>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pic>
        <p:nvPicPr>
          <p:cNvPr id="78" name="Picture 77">
            <a:extLst>
              <a:ext uri="{FF2B5EF4-FFF2-40B4-BE49-F238E27FC236}">
                <a16:creationId xmlns:a16="http://schemas.microsoft.com/office/drawing/2014/main" id="{939A92EF-6A1C-45DC-B26C-E8F0010B81C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449424" y="4705912"/>
            <a:ext cx="595110" cy="595110"/>
          </a:xfrm>
          <a:prstGeom prst="rect">
            <a:avLst/>
          </a:prstGeom>
        </p:spPr>
      </p:pic>
      <p:pic>
        <p:nvPicPr>
          <p:cNvPr id="80" name="Picture 79">
            <a:extLst>
              <a:ext uri="{FF2B5EF4-FFF2-40B4-BE49-F238E27FC236}">
                <a16:creationId xmlns:a16="http://schemas.microsoft.com/office/drawing/2014/main" id="{04E75BD6-E612-4104-9A77-A4DA5A6E28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7090" y="4048216"/>
            <a:ext cx="559576" cy="559576"/>
          </a:xfrm>
          <a:prstGeom prst="rect">
            <a:avLst/>
          </a:prstGeom>
        </p:spPr>
      </p:pic>
      <p:sp>
        <p:nvSpPr>
          <p:cNvPr id="81" name="TextBox 80">
            <a:extLst>
              <a:ext uri="{FF2B5EF4-FFF2-40B4-BE49-F238E27FC236}">
                <a16:creationId xmlns:a16="http://schemas.microsoft.com/office/drawing/2014/main" id="{2C1C46FD-AA0C-40CA-B5DE-77571FD251A2}"/>
              </a:ext>
            </a:extLst>
          </p:cNvPr>
          <p:cNvSpPr txBox="1"/>
          <p:nvPr/>
        </p:nvSpPr>
        <p:spPr>
          <a:xfrm>
            <a:off x="4227598" y="3958672"/>
            <a:ext cx="16722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[2.1]:Payment</a:t>
            </a:r>
          </a:p>
        </p:txBody>
      </p:sp>
      <p:sp>
        <p:nvSpPr>
          <p:cNvPr id="82" name="TextBox 81">
            <a:extLst>
              <a:ext uri="{FF2B5EF4-FFF2-40B4-BE49-F238E27FC236}">
                <a16:creationId xmlns:a16="http://schemas.microsoft.com/office/drawing/2014/main" id="{294DFB92-7F37-425B-949D-1523E591AAF5}"/>
              </a:ext>
            </a:extLst>
          </p:cNvPr>
          <p:cNvSpPr txBox="1"/>
          <p:nvPr/>
        </p:nvSpPr>
        <p:spPr>
          <a:xfrm>
            <a:off x="4204728" y="4823617"/>
            <a:ext cx="17572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 Schedule</a:t>
            </a:r>
          </a:p>
        </p:txBody>
      </p:sp>
      <p:cxnSp>
        <p:nvCxnSpPr>
          <p:cNvPr id="83" name="Straight Arrow Connector 82">
            <a:extLst>
              <a:ext uri="{FF2B5EF4-FFF2-40B4-BE49-F238E27FC236}">
                <a16:creationId xmlns:a16="http://schemas.microsoft.com/office/drawing/2014/main" id="{832E6882-435F-405B-AE0C-F5AFCE96F7C1}"/>
              </a:ext>
            </a:extLst>
          </p:cNvPr>
          <p:cNvCxnSpPr>
            <a:cxnSpLocks/>
          </p:cNvCxnSpPr>
          <p:nvPr/>
        </p:nvCxnSpPr>
        <p:spPr>
          <a:xfrm flipV="1">
            <a:off x="3993529" y="4308341"/>
            <a:ext cx="2323188" cy="8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5AF6956-9427-467C-92E5-483485CC8978}"/>
              </a:ext>
            </a:extLst>
          </p:cNvPr>
          <p:cNvCxnSpPr>
            <a:cxnSpLocks/>
          </p:cNvCxnSpPr>
          <p:nvPr/>
        </p:nvCxnSpPr>
        <p:spPr>
          <a:xfrm flipV="1">
            <a:off x="3993529" y="5227606"/>
            <a:ext cx="2323188" cy="8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120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3F50F4-23FE-419E-8E44-ABD22653E774}"/>
              </a:ext>
            </a:extLst>
          </p:cNvPr>
          <p:cNvSpPr/>
          <p:nvPr/>
        </p:nvSpPr>
        <p:spPr>
          <a:xfrm>
            <a:off x="1160714" y="271097"/>
            <a:ext cx="6398325"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Ordering workflow – Member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95" name="Straight Arrow Connector 94">
            <a:extLst>
              <a:ext uri="{FF2B5EF4-FFF2-40B4-BE49-F238E27FC236}">
                <a16:creationId xmlns:a16="http://schemas.microsoft.com/office/drawing/2014/main" id="{5F5B736B-C2AF-4999-8F0C-E9C5765A5F5D}"/>
              </a:ext>
            </a:extLst>
          </p:cNvPr>
          <p:cNvCxnSpPr>
            <a:endCxn id="101" idx="1"/>
          </p:cNvCxnSpPr>
          <p:nvPr/>
        </p:nvCxnSpPr>
        <p:spPr>
          <a:xfrm flipV="1">
            <a:off x="1473876" y="2069676"/>
            <a:ext cx="1557312" cy="8633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93D6DD1-B28E-4A78-8CC2-C034FE16A9E2}"/>
              </a:ext>
            </a:extLst>
          </p:cNvPr>
          <p:cNvCxnSpPr/>
          <p:nvPr/>
        </p:nvCxnSpPr>
        <p:spPr>
          <a:xfrm>
            <a:off x="4043564" y="1990978"/>
            <a:ext cx="152122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7" name="Picture 96">
            <a:extLst>
              <a:ext uri="{FF2B5EF4-FFF2-40B4-BE49-F238E27FC236}">
                <a16:creationId xmlns:a16="http://schemas.microsoft.com/office/drawing/2014/main" id="{6581AB7D-798E-4C11-88B0-2FFB5F3DB57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036283" y="2433724"/>
            <a:ext cx="995276" cy="995276"/>
          </a:xfrm>
          <a:prstGeom prst="rect">
            <a:avLst/>
          </a:prstGeom>
        </p:spPr>
      </p:pic>
      <p:pic>
        <p:nvPicPr>
          <p:cNvPr id="98" name="Picture 97">
            <a:extLst>
              <a:ext uri="{FF2B5EF4-FFF2-40B4-BE49-F238E27FC236}">
                <a16:creationId xmlns:a16="http://schemas.microsoft.com/office/drawing/2014/main" id="{EF3F3466-22F2-489F-8DD4-B1D6EC760FE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164886" y="2419853"/>
            <a:ext cx="995276" cy="995276"/>
          </a:xfrm>
          <a:prstGeom prst="rect">
            <a:avLst/>
          </a:prstGeom>
        </p:spPr>
      </p:pic>
      <p:cxnSp>
        <p:nvCxnSpPr>
          <p:cNvPr id="99" name="Straight Arrow Connector 98">
            <a:extLst>
              <a:ext uri="{FF2B5EF4-FFF2-40B4-BE49-F238E27FC236}">
                <a16:creationId xmlns:a16="http://schemas.microsoft.com/office/drawing/2014/main" id="{334CB16B-6170-4904-8058-CD542977071A}"/>
              </a:ext>
            </a:extLst>
          </p:cNvPr>
          <p:cNvCxnSpPr>
            <a:cxnSpLocks/>
          </p:cNvCxnSpPr>
          <p:nvPr/>
        </p:nvCxnSpPr>
        <p:spPr>
          <a:xfrm>
            <a:off x="6850407" y="1990978"/>
            <a:ext cx="1844141" cy="99112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6F392B6D-CAB7-41ED-9C25-0E17E06EB9B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031188" y="1563488"/>
            <a:ext cx="1012376" cy="1012376"/>
          </a:xfrm>
          <a:prstGeom prst="rect">
            <a:avLst/>
          </a:prstGeom>
        </p:spPr>
      </p:pic>
      <p:sp>
        <p:nvSpPr>
          <p:cNvPr id="102" name="TextBox 101">
            <a:extLst>
              <a:ext uri="{FF2B5EF4-FFF2-40B4-BE49-F238E27FC236}">
                <a16:creationId xmlns:a16="http://schemas.microsoft.com/office/drawing/2014/main" id="{EF6E1A66-26D1-4987-ACAE-707638D560C4}"/>
              </a:ext>
            </a:extLst>
          </p:cNvPr>
          <p:cNvSpPr txBox="1"/>
          <p:nvPr/>
        </p:nvSpPr>
        <p:spPr>
          <a:xfrm>
            <a:off x="4064232" y="1582865"/>
            <a:ext cx="1479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[2]:Payment</a:t>
            </a:r>
          </a:p>
        </p:txBody>
      </p:sp>
      <p:sp>
        <p:nvSpPr>
          <p:cNvPr id="103" name="TextBox 102">
            <a:extLst>
              <a:ext uri="{FF2B5EF4-FFF2-40B4-BE49-F238E27FC236}">
                <a16:creationId xmlns:a16="http://schemas.microsoft.com/office/drawing/2014/main" id="{27029FDC-2D25-4D4E-8442-29C56447F153}"/>
              </a:ext>
            </a:extLst>
          </p:cNvPr>
          <p:cNvSpPr txBox="1"/>
          <p:nvPr/>
        </p:nvSpPr>
        <p:spPr>
          <a:xfrm>
            <a:off x="10257551" y="3943861"/>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TextBox 104">
            <a:extLst>
              <a:ext uri="{FF2B5EF4-FFF2-40B4-BE49-F238E27FC236}">
                <a16:creationId xmlns:a16="http://schemas.microsoft.com/office/drawing/2014/main" id="{9BF17B8C-AF92-4BDB-B92B-FCCC343B5264}"/>
              </a:ext>
            </a:extLst>
          </p:cNvPr>
          <p:cNvSpPr txBox="1"/>
          <p:nvPr/>
        </p:nvSpPr>
        <p:spPr>
          <a:xfrm>
            <a:off x="1276797" y="2099468"/>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pic>
        <p:nvPicPr>
          <p:cNvPr id="106" name="Picture 105">
            <a:extLst>
              <a:ext uri="{FF2B5EF4-FFF2-40B4-BE49-F238E27FC236}">
                <a16:creationId xmlns:a16="http://schemas.microsoft.com/office/drawing/2014/main" id="{0C2CE279-F50E-4DC2-A81E-6E993E2DCD4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000848" y="4308341"/>
            <a:ext cx="992681" cy="992681"/>
          </a:xfrm>
          <a:prstGeom prst="rect">
            <a:avLst/>
          </a:prstGeom>
        </p:spPr>
      </p:pic>
      <p:cxnSp>
        <p:nvCxnSpPr>
          <p:cNvPr id="107" name="Straight Arrow Connector 106">
            <a:extLst>
              <a:ext uri="{FF2B5EF4-FFF2-40B4-BE49-F238E27FC236}">
                <a16:creationId xmlns:a16="http://schemas.microsoft.com/office/drawing/2014/main" id="{90DA41F5-C65A-4B6C-96C2-DCF546F5F214}"/>
              </a:ext>
            </a:extLst>
          </p:cNvPr>
          <p:cNvCxnSpPr>
            <a:endCxn id="106" idx="1"/>
          </p:cNvCxnSpPr>
          <p:nvPr/>
        </p:nvCxnSpPr>
        <p:spPr>
          <a:xfrm>
            <a:off x="1527093" y="3684154"/>
            <a:ext cx="1473755" cy="1120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D8EC2ACB-D698-495B-98B7-7985A0070A3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72293" y="1477566"/>
            <a:ext cx="992681" cy="992681"/>
          </a:xfrm>
          <a:prstGeom prst="rect">
            <a:avLst/>
          </a:prstGeom>
        </p:spPr>
      </p:pic>
      <p:cxnSp>
        <p:nvCxnSpPr>
          <p:cNvPr id="109" name="Straight Arrow Connector 108">
            <a:extLst>
              <a:ext uri="{FF2B5EF4-FFF2-40B4-BE49-F238E27FC236}">
                <a16:creationId xmlns:a16="http://schemas.microsoft.com/office/drawing/2014/main" id="{8C31E8D2-2E32-48FA-8A31-981425A6B6CF}"/>
              </a:ext>
            </a:extLst>
          </p:cNvPr>
          <p:cNvCxnSpPr>
            <a:cxnSpLocks/>
            <a:stCxn id="123" idx="3"/>
          </p:cNvCxnSpPr>
          <p:nvPr/>
        </p:nvCxnSpPr>
        <p:spPr>
          <a:xfrm flipV="1">
            <a:off x="7056666" y="3126463"/>
            <a:ext cx="1696320" cy="120154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DDC251FD-B71D-418D-BE9B-2B4420A6AFD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96391" y="2419853"/>
            <a:ext cx="957923" cy="957923"/>
          </a:xfrm>
          <a:prstGeom prst="rect">
            <a:avLst/>
          </a:prstGeom>
        </p:spPr>
      </p:pic>
      <p:sp>
        <p:nvSpPr>
          <p:cNvPr id="111" name="TextBox 110">
            <a:extLst>
              <a:ext uri="{FF2B5EF4-FFF2-40B4-BE49-F238E27FC236}">
                <a16:creationId xmlns:a16="http://schemas.microsoft.com/office/drawing/2014/main" id="{2AFDC9E0-C726-42E2-BC00-4BB8AF83E26C}"/>
              </a:ext>
            </a:extLst>
          </p:cNvPr>
          <p:cNvSpPr txBox="1"/>
          <p:nvPr/>
        </p:nvSpPr>
        <p:spPr>
          <a:xfrm>
            <a:off x="293405" y="3465573"/>
            <a:ext cx="9989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Member</a:t>
            </a:r>
          </a:p>
        </p:txBody>
      </p:sp>
      <p:sp>
        <p:nvSpPr>
          <p:cNvPr id="112" name="TextBox 111">
            <a:extLst>
              <a:ext uri="{FF2B5EF4-FFF2-40B4-BE49-F238E27FC236}">
                <a16:creationId xmlns:a16="http://schemas.microsoft.com/office/drawing/2014/main" id="{18EAD0B6-8EB2-4256-98FA-AFE5FC0388E9}"/>
              </a:ext>
            </a:extLst>
          </p:cNvPr>
          <p:cNvSpPr txBox="1"/>
          <p:nvPr/>
        </p:nvSpPr>
        <p:spPr>
          <a:xfrm>
            <a:off x="3155958" y="2648819"/>
            <a:ext cx="755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Kiosk</a:t>
            </a:r>
          </a:p>
        </p:txBody>
      </p:sp>
      <p:sp>
        <p:nvSpPr>
          <p:cNvPr id="113" name="TextBox 112">
            <a:extLst>
              <a:ext uri="{FF2B5EF4-FFF2-40B4-BE49-F238E27FC236}">
                <a16:creationId xmlns:a16="http://schemas.microsoft.com/office/drawing/2014/main" id="{E392C691-BA80-46FE-9F22-9B8D60744A0D}"/>
              </a:ext>
            </a:extLst>
          </p:cNvPr>
          <p:cNvSpPr txBox="1"/>
          <p:nvPr/>
        </p:nvSpPr>
        <p:spPr>
          <a:xfrm>
            <a:off x="2735601" y="5487486"/>
            <a:ext cx="1523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Smartphone</a:t>
            </a:r>
          </a:p>
        </p:txBody>
      </p:sp>
      <p:sp>
        <p:nvSpPr>
          <p:cNvPr id="114" name="TextBox 113">
            <a:extLst>
              <a:ext uri="{FF2B5EF4-FFF2-40B4-BE49-F238E27FC236}">
                <a16:creationId xmlns:a16="http://schemas.microsoft.com/office/drawing/2014/main" id="{1418D585-A69B-4CB6-A18E-8B9B92C22277}"/>
              </a:ext>
            </a:extLst>
          </p:cNvPr>
          <p:cNvSpPr txBox="1"/>
          <p:nvPr/>
        </p:nvSpPr>
        <p:spPr>
          <a:xfrm>
            <a:off x="5198705" y="2594861"/>
            <a:ext cx="2118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Membership Card</a:t>
            </a:r>
          </a:p>
        </p:txBody>
      </p:sp>
      <p:sp>
        <p:nvSpPr>
          <p:cNvPr id="115" name="TextBox 114">
            <a:extLst>
              <a:ext uri="{FF2B5EF4-FFF2-40B4-BE49-F238E27FC236}">
                <a16:creationId xmlns:a16="http://schemas.microsoft.com/office/drawing/2014/main" id="{36A3A0FC-2D49-43F8-966E-6FA8DD530193}"/>
              </a:ext>
            </a:extLst>
          </p:cNvPr>
          <p:cNvSpPr txBox="1"/>
          <p:nvPr/>
        </p:nvSpPr>
        <p:spPr>
          <a:xfrm>
            <a:off x="9250155" y="3614146"/>
            <a:ext cx="15345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Store &amp; Chef</a:t>
            </a:r>
          </a:p>
        </p:txBody>
      </p:sp>
      <p:sp>
        <p:nvSpPr>
          <p:cNvPr id="118" name="TextBox 117">
            <a:extLst>
              <a:ext uri="{FF2B5EF4-FFF2-40B4-BE49-F238E27FC236}">
                <a16:creationId xmlns:a16="http://schemas.microsoft.com/office/drawing/2014/main" id="{A1ED9CFD-D810-4BC8-919E-CB21D06A24DB}"/>
              </a:ext>
            </a:extLst>
          </p:cNvPr>
          <p:cNvSpPr txBox="1"/>
          <p:nvPr/>
        </p:nvSpPr>
        <p:spPr>
          <a:xfrm>
            <a:off x="1253481" y="4375274"/>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pic>
        <p:nvPicPr>
          <p:cNvPr id="121" name="Picture 120">
            <a:extLst>
              <a:ext uri="{FF2B5EF4-FFF2-40B4-BE49-F238E27FC236}">
                <a16:creationId xmlns:a16="http://schemas.microsoft.com/office/drawing/2014/main" id="{ECC11F6D-1999-4B66-AD64-3602AE704A53}"/>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449424" y="4705912"/>
            <a:ext cx="595110" cy="595110"/>
          </a:xfrm>
          <a:prstGeom prst="rect">
            <a:avLst/>
          </a:prstGeom>
        </p:spPr>
      </p:pic>
      <p:cxnSp>
        <p:nvCxnSpPr>
          <p:cNvPr id="122" name="Straight Arrow Connector 121">
            <a:extLst>
              <a:ext uri="{FF2B5EF4-FFF2-40B4-BE49-F238E27FC236}">
                <a16:creationId xmlns:a16="http://schemas.microsoft.com/office/drawing/2014/main" id="{BAB5950C-D3AC-4CC4-828D-F492C1FBE0AD}"/>
              </a:ext>
            </a:extLst>
          </p:cNvPr>
          <p:cNvCxnSpPr>
            <a:cxnSpLocks/>
            <a:stCxn id="121" idx="3"/>
          </p:cNvCxnSpPr>
          <p:nvPr/>
        </p:nvCxnSpPr>
        <p:spPr>
          <a:xfrm flipV="1">
            <a:off x="7044534" y="3377776"/>
            <a:ext cx="1718137" cy="162569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58BA2CA6-88B2-4D56-BE47-371CD6527F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7090" y="4048216"/>
            <a:ext cx="559576" cy="559576"/>
          </a:xfrm>
          <a:prstGeom prst="rect">
            <a:avLst/>
          </a:prstGeom>
        </p:spPr>
      </p:pic>
      <p:sp>
        <p:nvSpPr>
          <p:cNvPr id="124" name="TextBox 123">
            <a:extLst>
              <a:ext uri="{FF2B5EF4-FFF2-40B4-BE49-F238E27FC236}">
                <a16:creationId xmlns:a16="http://schemas.microsoft.com/office/drawing/2014/main" id="{4BDE5608-7904-4B35-9A7A-0D6E05746791}"/>
              </a:ext>
            </a:extLst>
          </p:cNvPr>
          <p:cNvSpPr txBox="1"/>
          <p:nvPr/>
        </p:nvSpPr>
        <p:spPr>
          <a:xfrm>
            <a:off x="4227598" y="3958672"/>
            <a:ext cx="16722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[2.1]:Payment</a:t>
            </a:r>
          </a:p>
        </p:txBody>
      </p:sp>
      <p:sp>
        <p:nvSpPr>
          <p:cNvPr id="125" name="TextBox 124">
            <a:extLst>
              <a:ext uri="{FF2B5EF4-FFF2-40B4-BE49-F238E27FC236}">
                <a16:creationId xmlns:a16="http://schemas.microsoft.com/office/drawing/2014/main" id="{5D7841C5-950E-4EE4-A9DA-29A567DE4ED7}"/>
              </a:ext>
            </a:extLst>
          </p:cNvPr>
          <p:cNvSpPr txBox="1"/>
          <p:nvPr/>
        </p:nvSpPr>
        <p:spPr>
          <a:xfrm>
            <a:off x="4204728" y="4823617"/>
            <a:ext cx="17572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 Schedule</a:t>
            </a:r>
          </a:p>
        </p:txBody>
      </p:sp>
      <p:cxnSp>
        <p:nvCxnSpPr>
          <p:cNvPr id="126" name="Straight Arrow Connector 125">
            <a:extLst>
              <a:ext uri="{FF2B5EF4-FFF2-40B4-BE49-F238E27FC236}">
                <a16:creationId xmlns:a16="http://schemas.microsoft.com/office/drawing/2014/main" id="{EBB4EB89-1A8C-4711-8831-C69208B64B47}"/>
              </a:ext>
            </a:extLst>
          </p:cNvPr>
          <p:cNvCxnSpPr>
            <a:cxnSpLocks/>
          </p:cNvCxnSpPr>
          <p:nvPr/>
        </p:nvCxnSpPr>
        <p:spPr>
          <a:xfrm flipV="1">
            <a:off x="3993529" y="4308341"/>
            <a:ext cx="2323188" cy="8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00D4777-AD42-4CC6-BD26-2D6DB0F98206}"/>
              </a:ext>
            </a:extLst>
          </p:cNvPr>
          <p:cNvCxnSpPr>
            <a:cxnSpLocks/>
          </p:cNvCxnSpPr>
          <p:nvPr/>
        </p:nvCxnSpPr>
        <p:spPr>
          <a:xfrm flipV="1">
            <a:off x="3993529" y="5227606"/>
            <a:ext cx="2323188" cy="8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882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96DDFB-7458-464C-A8C1-1FD82F756196}"/>
              </a:ext>
            </a:extLst>
          </p:cNvPr>
          <p:cNvSpPr/>
          <p:nvPr/>
        </p:nvSpPr>
        <p:spPr>
          <a:xfrm>
            <a:off x="1160714" y="271097"/>
            <a:ext cx="6398325"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Ordering workflow – Member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5" name="Straight Arrow Connector 4">
            <a:extLst>
              <a:ext uri="{FF2B5EF4-FFF2-40B4-BE49-F238E27FC236}">
                <a16:creationId xmlns:a16="http://schemas.microsoft.com/office/drawing/2014/main" id="{319BB606-F407-4BF5-AF4E-A5FE0C05A3DB}"/>
              </a:ext>
            </a:extLst>
          </p:cNvPr>
          <p:cNvCxnSpPr>
            <a:endCxn id="11" idx="1"/>
          </p:cNvCxnSpPr>
          <p:nvPr/>
        </p:nvCxnSpPr>
        <p:spPr>
          <a:xfrm flipV="1">
            <a:off x="1473876" y="2069676"/>
            <a:ext cx="1557312" cy="8633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4366DAB-D721-42C7-AA72-D4C99083E166}"/>
              </a:ext>
            </a:extLst>
          </p:cNvPr>
          <p:cNvCxnSpPr/>
          <p:nvPr/>
        </p:nvCxnSpPr>
        <p:spPr>
          <a:xfrm>
            <a:off x="4043564" y="1990978"/>
            <a:ext cx="1521229"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A721175-4600-47FC-A710-C7F05BB26C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036283" y="2433724"/>
            <a:ext cx="995276" cy="995276"/>
          </a:xfrm>
          <a:prstGeom prst="rect">
            <a:avLst/>
          </a:prstGeom>
        </p:spPr>
      </p:pic>
      <p:pic>
        <p:nvPicPr>
          <p:cNvPr id="8" name="Picture 7">
            <a:extLst>
              <a:ext uri="{FF2B5EF4-FFF2-40B4-BE49-F238E27FC236}">
                <a16:creationId xmlns:a16="http://schemas.microsoft.com/office/drawing/2014/main" id="{E01CB97F-3C3D-45C5-9EA3-6496AF8A21D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164886" y="2419853"/>
            <a:ext cx="995276" cy="995276"/>
          </a:xfrm>
          <a:prstGeom prst="rect">
            <a:avLst/>
          </a:prstGeom>
        </p:spPr>
      </p:pic>
      <p:cxnSp>
        <p:nvCxnSpPr>
          <p:cNvPr id="9" name="Straight Arrow Connector 8">
            <a:extLst>
              <a:ext uri="{FF2B5EF4-FFF2-40B4-BE49-F238E27FC236}">
                <a16:creationId xmlns:a16="http://schemas.microsoft.com/office/drawing/2014/main" id="{342B397A-524B-4D7F-A14B-2CFD47A24E17}"/>
              </a:ext>
            </a:extLst>
          </p:cNvPr>
          <p:cNvCxnSpPr>
            <a:cxnSpLocks/>
          </p:cNvCxnSpPr>
          <p:nvPr/>
        </p:nvCxnSpPr>
        <p:spPr>
          <a:xfrm>
            <a:off x="6850407" y="1990978"/>
            <a:ext cx="1844141" cy="99112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020FD9-85D4-4A9A-B520-8DDEBF944B8F}"/>
              </a:ext>
            </a:extLst>
          </p:cNvPr>
          <p:cNvCxnSpPr/>
          <p:nvPr/>
        </p:nvCxnSpPr>
        <p:spPr>
          <a:xfrm flipH="1">
            <a:off x="9943537" y="4085239"/>
            <a:ext cx="18864" cy="95012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8BB67F3-483E-4FEE-A734-6403F962E52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031188" y="1563488"/>
            <a:ext cx="1012376" cy="1012376"/>
          </a:xfrm>
          <a:prstGeom prst="rect">
            <a:avLst/>
          </a:prstGeom>
        </p:spPr>
      </p:pic>
      <p:sp>
        <p:nvSpPr>
          <p:cNvPr id="12" name="TextBox 11">
            <a:extLst>
              <a:ext uri="{FF2B5EF4-FFF2-40B4-BE49-F238E27FC236}">
                <a16:creationId xmlns:a16="http://schemas.microsoft.com/office/drawing/2014/main" id="{7FAC9653-1607-4CC6-BA41-CC494917FD13}"/>
              </a:ext>
            </a:extLst>
          </p:cNvPr>
          <p:cNvSpPr txBox="1"/>
          <p:nvPr/>
        </p:nvSpPr>
        <p:spPr>
          <a:xfrm>
            <a:off x="4064232" y="1582865"/>
            <a:ext cx="1479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[2]:Payment</a:t>
            </a:r>
          </a:p>
        </p:txBody>
      </p:sp>
      <p:sp>
        <p:nvSpPr>
          <p:cNvPr id="13" name="TextBox 12">
            <a:extLst>
              <a:ext uri="{FF2B5EF4-FFF2-40B4-BE49-F238E27FC236}">
                <a16:creationId xmlns:a16="http://schemas.microsoft.com/office/drawing/2014/main" id="{3F08210B-BD95-44F6-B0A1-B2DC348EDBEE}"/>
              </a:ext>
            </a:extLst>
          </p:cNvPr>
          <p:cNvSpPr txBox="1"/>
          <p:nvPr/>
        </p:nvSpPr>
        <p:spPr>
          <a:xfrm>
            <a:off x="10257551" y="3943861"/>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BF708139-1920-40AE-822E-A9FC330E925B}"/>
              </a:ext>
            </a:extLst>
          </p:cNvPr>
          <p:cNvSpPr txBox="1"/>
          <p:nvPr/>
        </p:nvSpPr>
        <p:spPr>
          <a:xfrm>
            <a:off x="10031559" y="4355154"/>
            <a:ext cx="18357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[3]: Notification</a:t>
            </a:r>
          </a:p>
        </p:txBody>
      </p:sp>
      <p:sp>
        <p:nvSpPr>
          <p:cNvPr id="15" name="TextBox 14">
            <a:extLst>
              <a:ext uri="{FF2B5EF4-FFF2-40B4-BE49-F238E27FC236}">
                <a16:creationId xmlns:a16="http://schemas.microsoft.com/office/drawing/2014/main" id="{D58F8F53-771C-4826-9C80-D73D94CEC67B}"/>
              </a:ext>
            </a:extLst>
          </p:cNvPr>
          <p:cNvSpPr txBox="1"/>
          <p:nvPr/>
        </p:nvSpPr>
        <p:spPr>
          <a:xfrm>
            <a:off x="1276797" y="2099468"/>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pic>
        <p:nvPicPr>
          <p:cNvPr id="16" name="Picture 15">
            <a:extLst>
              <a:ext uri="{FF2B5EF4-FFF2-40B4-BE49-F238E27FC236}">
                <a16:creationId xmlns:a16="http://schemas.microsoft.com/office/drawing/2014/main" id="{57028F6A-C998-49BE-8C54-66A13AF7DB5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000848" y="4308341"/>
            <a:ext cx="992681" cy="992681"/>
          </a:xfrm>
          <a:prstGeom prst="rect">
            <a:avLst/>
          </a:prstGeom>
        </p:spPr>
      </p:pic>
      <p:cxnSp>
        <p:nvCxnSpPr>
          <p:cNvPr id="17" name="Straight Arrow Connector 16">
            <a:extLst>
              <a:ext uri="{FF2B5EF4-FFF2-40B4-BE49-F238E27FC236}">
                <a16:creationId xmlns:a16="http://schemas.microsoft.com/office/drawing/2014/main" id="{FDD17700-0EE2-4290-BA3A-F4590DBAC428}"/>
              </a:ext>
            </a:extLst>
          </p:cNvPr>
          <p:cNvCxnSpPr>
            <a:endCxn id="16" idx="1"/>
          </p:cNvCxnSpPr>
          <p:nvPr/>
        </p:nvCxnSpPr>
        <p:spPr>
          <a:xfrm>
            <a:off x="1527093" y="3684154"/>
            <a:ext cx="1473755" cy="112052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4A0EB27-9147-40BD-93A3-C379DFC6EDB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72293" y="1477566"/>
            <a:ext cx="992681" cy="992681"/>
          </a:xfrm>
          <a:prstGeom prst="rect">
            <a:avLst/>
          </a:prstGeom>
        </p:spPr>
      </p:pic>
      <p:cxnSp>
        <p:nvCxnSpPr>
          <p:cNvPr id="19" name="Straight Arrow Connector 18">
            <a:extLst>
              <a:ext uri="{FF2B5EF4-FFF2-40B4-BE49-F238E27FC236}">
                <a16:creationId xmlns:a16="http://schemas.microsoft.com/office/drawing/2014/main" id="{37CF5A1F-01A8-4280-8B50-7FF62C1F4831}"/>
              </a:ext>
            </a:extLst>
          </p:cNvPr>
          <p:cNvCxnSpPr>
            <a:cxnSpLocks/>
            <a:stCxn id="35" idx="3"/>
          </p:cNvCxnSpPr>
          <p:nvPr/>
        </p:nvCxnSpPr>
        <p:spPr>
          <a:xfrm flipV="1">
            <a:off x="7056666" y="3126463"/>
            <a:ext cx="1696320" cy="120154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98A5CD4-9864-4C47-BCD3-DA9A7F04E149}"/>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96391" y="2419853"/>
            <a:ext cx="957923" cy="957923"/>
          </a:xfrm>
          <a:prstGeom prst="rect">
            <a:avLst/>
          </a:prstGeom>
        </p:spPr>
      </p:pic>
      <p:sp>
        <p:nvSpPr>
          <p:cNvPr id="22" name="TextBox 21">
            <a:extLst>
              <a:ext uri="{FF2B5EF4-FFF2-40B4-BE49-F238E27FC236}">
                <a16:creationId xmlns:a16="http://schemas.microsoft.com/office/drawing/2014/main" id="{D40B012F-F32D-430F-9B87-67C282EA678F}"/>
              </a:ext>
            </a:extLst>
          </p:cNvPr>
          <p:cNvSpPr txBox="1"/>
          <p:nvPr/>
        </p:nvSpPr>
        <p:spPr>
          <a:xfrm>
            <a:off x="293405" y="3465573"/>
            <a:ext cx="9989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Member</a:t>
            </a:r>
          </a:p>
        </p:txBody>
      </p:sp>
      <p:sp>
        <p:nvSpPr>
          <p:cNvPr id="23" name="TextBox 22">
            <a:extLst>
              <a:ext uri="{FF2B5EF4-FFF2-40B4-BE49-F238E27FC236}">
                <a16:creationId xmlns:a16="http://schemas.microsoft.com/office/drawing/2014/main" id="{F6E2FB66-616A-4D58-B277-0333004DAFCA}"/>
              </a:ext>
            </a:extLst>
          </p:cNvPr>
          <p:cNvSpPr txBox="1"/>
          <p:nvPr/>
        </p:nvSpPr>
        <p:spPr>
          <a:xfrm>
            <a:off x="3155958" y="2648819"/>
            <a:ext cx="755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Kiosk</a:t>
            </a:r>
          </a:p>
        </p:txBody>
      </p:sp>
      <p:sp>
        <p:nvSpPr>
          <p:cNvPr id="24" name="TextBox 23">
            <a:extLst>
              <a:ext uri="{FF2B5EF4-FFF2-40B4-BE49-F238E27FC236}">
                <a16:creationId xmlns:a16="http://schemas.microsoft.com/office/drawing/2014/main" id="{A66D43E1-D867-4C81-8681-2BE3A610D9A7}"/>
              </a:ext>
            </a:extLst>
          </p:cNvPr>
          <p:cNvSpPr txBox="1"/>
          <p:nvPr/>
        </p:nvSpPr>
        <p:spPr>
          <a:xfrm>
            <a:off x="2735601" y="5487486"/>
            <a:ext cx="1523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Smartphone</a:t>
            </a:r>
          </a:p>
        </p:txBody>
      </p:sp>
      <p:sp>
        <p:nvSpPr>
          <p:cNvPr id="25" name="TextBox 24">
            <a:extLst>
              <a:ext uri="{FF2B5EF4-FFF2-40B4-BE49-F238E27FC236}">
                <a16:creationId xmlns:a16="http://schemas.microsoft.com/office/drawing/2014/main" id="{4F9C880A-F9DD-4488-8369-118B6442CC06}"/>
              </a:ext>
            </a:extLst>
          </p:cNvPr>
          <p:cNvSpPr txBox="1"/>
          <p:nvPr/>
        </p:nvSpPr>
        <p:spPr>
          <a:xfrm>
            <a:off x="5198705" y="2594861"/>
            <a:ext cx="21180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Membership Card</a:t>
            </a:r>
          </a:p>
        </p:txBody>
      </p:sp>
      <p:sp>
        <p:nvSpPr>
          <p:cNvPr id="26" name="TextBox 25">
            <a:extLst>
              <a:ext uri="{FF2B5EF4-FFF2-40B4-BE49-F238E27FC236}">
                <a16:creationId xmlns:a16="http://schemas.microsoft.com/office/drawing/2014/main" id="{BF984A5F-F408-4830-94FD-6490F8DF2822}"/>
              </a:ext>
            </a:extLst>
          </p:cNvPr>
          <p:cNvSpPr txBox="1"/>
          <p:nvPr/>
        </p:nvSpPr>
        <p:spPr>
          <a:xfrm>
            <a:off x="9250155" y="3614146"/>
            <a:ext cx="15345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Store &amp; Chef</a:t>
            </a:r>
          </a:p>
        </p:txBody>
      </p:sp>
      <p:pic>
        <p:nvPicPr>
          <p:cNvPr id="27" name="Picture 26">
            <a:extLst>
              <a:ext uri="{FF2B5EF4-FFF2-40B4-BE49-F238E27FC236}">
                <a16:creationId xmlns:a16="http://schemas.microsoft.com/office/drawing/2014/main" id="{3BCC83A6-52EC-41B3-A72F-2D9027039D31}"/>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534941" y="5262934"/>
            <a:ext cx="1196141" cy="1196141"/>
          </a:xfrm>
          <a:prstGeom prst="rect">
            <a:avLst/>
          </a:prstGeom>
        </p:spPr>
      </p:pic>
      <p:sp>
        <p:nvSpPr>
          <p:cNvPr id="28" name="TextBox 27">
            <a:extLst>
              <a:ext uri="{FF2B5EF4-FFF2-40B4-BE49-F238E27FC236}">
                <a16:creationId xmlns:a16="http://schemas.microsoft.com/office/drawing/2014/main" id="{8F72F4BE-05ED-4E21-8C8A-300140F17276}"/>
              </a:ext>
            </a:extLst>
          </p:cNvPr>
          <p:cNvSpPr txBox="1"/>
          <p:nvPr/>
        </p:nvSpPr>
        <p:spPr>
          <a:xfrm>
            <a:off x="8490063" y="6459075"/>
            <a:ext cx="14334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Notification</a:t>
            </a:r>
          </a:p>
        </p:txBody>
      </p:sp>
      <p:sp>
        <p:nvSpPr>
          <p:cNvPr id="29" name="TextBox 28">
            <a:extLst>
              <a:ext uri="{FF2B5EF4-FFF2-40B4-BE49-F238E27FC236}">
                <a16:creationId xmlns:a16="http://schemas.microsoft.com/office/drawing/2014/main" id="{D930B186-362C-4BB8-8DD2-868A9F28A86C}"/>
              </a:ext>
            </a:extLst>
          </p:cNvPr>
          <p:cNvSpPr txBox="1"/>
          <p:nvPr/>
        </p:nvSpPr>
        <p:spPr>
          <a:xfrm>
            <a:off x="1253481" y="4375274"/>
            <a:ext cx="1222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 Order</a:t>
            </a:r>
          </a:p>
        </p:txBody>
      </p:sp>
      <p:pic>
        <p:nvPicPr>
          <p:cNvPr id="30" name="Picture 29">
            <a:extLst>
              <a:ext uri="{FF2B5EF4-FFF2-40B4-BE49-F238E27FC236}">
                <a16:creationId xmlns:a16="http://schemas.microsoft.com/office/drawing/2014/main" id="{A792928A-0AE4-46F8-B00E-E438A4433E54}"/>
              </a:ext>
            </a:extLst>
          </p:cNvPr>
          <p:cNvPicPr>
            <a:picLocks noChangeAspect="1"/>
          </p:cNvPicPr>
          <p:nvPr/>
        </p:nvPicPr>
        <p:blipFill>
          <a:blip r:embed="rId10"/>
          <a:stretch>
            <a:fillRect/>
          </a:stretch>
        </p:blipFill>
        <p:spPr>
          <a:xfrm>
            <a:off x="10449604" y="5436003"/>
            <a:ext cx="1554730" cy="995276"/>
          </a:xfrm>
          <a:prstGeom prst="rect">
            <a:avLst/>
          </a:prstGeom>
        </p:spPr>
      </p:pic>
      <p:sp>
        <p:nvSpPr>
          <p:cNvPr id="31" name="TextBox 30">
            <a:extLst>
              <a:ext uri="{FF2B5EF4-FFF2-40B4-BE49-F238E27FC236}">
                <a16:creationId xmlns:a16="http://schemas.microsoft.com/office/drawing/2014/main" id="{307443EA-7518-4AB6-8F3C-CF83A61F913B}"/>
              </a:ext>
            </a:extLst>
          </p:cNvPr>
          <p:cNvSpPr txBox="1"/>
          <p:nvPr/>
        </p:nvSpPr>
        <p:spPr>
          <a:xfrm>
            <a:off x="10208936" y="6459075"/>
            <a:ext cx="20251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Wall-mounted TV</a:t>
            </a:r>
          </a:p>
        </p:txBody>
      </p:sp>
      <p:pic>
        <p:nvPicPr>
          <p:cNvPr id="32" name="Picture 31">
            <a:extLst>
              <a:ext uri="{FF2B5EF4-FFF2-40B4-BE49-F238E27FC236}">
                <a16:creationId xmlns:a16="http://schemas.microsoft.com/office/drawing/2014/main" id="{60C4D909-C701-4098-B9F1-9239028191C6}"/>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449424" y="4705912"/>
            <a:ext cx="595110" cy="595110"/>
          </a:xfrm>
          <a:prstGeom prst="rect">
            <a:avLst/>
          </a:prstGeom>
        </p:spPr>
      </p:pic>
      <p:cxnSp>
        <p:nvCxnSpPr>
          <p:cNvPr id="33" name="Straight Arrow Connector 32">
            <a:extLst>
              <a:ext uri="{FF2B5EF4-FFF2-40B4-BE49-F238E27FC236}">
                <a16:creationId xmlns:a16="http://schemas.microsoft.com/office/drawing/2014/main" id="{4ED60283-919C-4F86-B80C-B6747D8185DA}"/>
              </a:ext>
            </a:extLst>
          </p:cNvPr>
          <p:cNvCxnSpPr>
            <a:cxnSpLocks/>
            <a:stCxn id="32" idx="3"/>
          </p:cNvCxnSpPr>
          <p:nvPr/>
        </p:nvCxnSpPr>
        <p:spPr>
          <a:xfrm flipV="1">
            <a:off x="7044534" y="3377776"/>
            <a:ext cx="1718137" cy="162569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19B8A4FE-357D-4C21-BB8A-C33E3E63FB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97090" y="4048216"/>
            <a:ext cx="559576" cy="559576"/>
          </a:xfrm>
          <a:prstGeom prst="rect">
            <a:avLst/>
          </a:prstGeom>
        </p:spPr>
      </p:pic>
      <p:sp>
        <p:nvSpPr>
          <p:cNvPr id="38" name="TextBox 37">
            <a:extLst>
              <a:ext uri="{FF2B5EF4-FFF2-40B4-BE49-F238E27FC236}">
                <a16:creationId xmlns:a16="http://schemas.microsoft.com/office/drawing/2014/main" id="{9887FD13-CE1F-4733-A900-C9FABE78272B}"/>
              </a:ext>
            </a:extLst>
          </p:cNvPr>
          <p:cNvSpPr txBox="1"/>
          <p:nvPr/>
        </p:nvSpPr>
        <p:spPr>
          <a:xfrm>
            <a:off x="4227598" y="3958672"/>
            <a:ext cx="16722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[2.1]:Payment</a:t>
            </a:r>
          </a:p>
        </p:txBody>
      </p:sp>
      <p:sp>
        <p:nvSpPr>
          <p:cNvPr id="39" name="TextBox 38">
            <a:extLst>
              <a:ext uri="{FF2B5EF4-FFF2-40B4-BE49-F238E27FC236}">
                <a16:creationId xmlns:a16="http://schemas.microsoft.com/office/drawing/2014/main" id="{4D264F64-72E3-40D5-8492-F0FBD16560DD}"/>
              </a:ext>
            </a:extLst>
          </p:cNvPr>
          <p:cNvSpPr txBox="1"/>
          <p:nvPr/>
        </p:nvSpPr>
        <p:spPr>
          <a:xfrm>
            <a:off x="4204728" y="4823617"/>
            <a:ext cx="17572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[2.2]: Schedule</a:t>
            </a:r>
          </a:p>
        </p:txBody>
      </p:sp>
      <p:cxnSp>
        <p:nvCxnSpPr>
          <p:cNvPr id="40" name="Straight Arrow Connector 39">
            <a:extLst>
              <a:ext uri="{FF2B5EF4-FFF2-40B4-BE49-F238E27FC236}">
                <a16:creationId xmlns:a16="http://schemas.microsoft.com/office/drawing/2014/main" id="{71E75F80-7F09-43F3-AEEA-E19EBEFA973A}"/>
              </a:ext>
            </a:extLst>
          </p:cNvPr>
          <p:cNvCxnSpPr>
            <a:cxnSpLocks/>
          </p:cNvCxnSpPr>
          <p:nvPr/>
        </p:nvCxnSpPr>
        <p:spPr>
          <a:xfrm flipV="1">
            <a:off x="3993529" y="4308341"/>
            <a:ext cx="2323188" cy="8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9CBAF27-6110-4577-AEC9-20C2E156BDD9}"/>
              </a:ext>
            </a:extLst>
          </p:cNvPr>
          <p:cNvCxnSpPr>
            <a:cxnSpLocks/>
          </p:cNvCxnSpPr>
          <p:nvPr/>
        </p:nvCxnSpPr>
        <p:spPr>
          <a:xfrm flipV="1">
            <a:off x="3993529" y="5227606"/>
            <a:ext cx="2323188" cy="85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834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58340" y="3446320"/>
            <a:ext cx="786241" cy="786241"/>
          </a:xfrm>
          <a:prstGeom prst="rect">
            <a:avLst/>
          </a:prstGeom>
        </p:spPr>
      </p:pic>
      <p:cxnSp>
        <p:nvCxnSpPr>
          <p:cNvPr id="8" name="Straight Connector 7"/>
          <p:cNvCxnSpPr/>
          <p:nvPr/>
        </p:nvCxnSpPr>
        <p:spPr>
          <a:xfrm flipV="1">
            <a:off x="2998244" y="3848965"/>
            <a:ext cx="908598" cy="2945"/>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060505" y="3455845"/>
            <a:ext cx="786241" cy="786241"/>
          </a:xfrm>
          <a:prstGeom prst="rect">
            <a:avLst/>
          </a:prstGeom>
        </p:spPr>
      </p:pic>
      <p:sp>
        <p:nvSpPr>
          <p:cNvPr id="14" name="TextBox 13"/>
          <p:cNvSpPr txBox="1"/>
          <p:nvPr/>
        </p:nvSpPr>
        <p:spPr>
          <a:xfrm>
            <a:off x="1703691" y="4288252"/>
            <a:ext cx="1495538" cy="369332"/>
          </a:xfrm>
          <a:prstGeom prst="rect">
            <a:avLst/>
          </a:prstGeom>
          <a:noFill/>
        </p:spPr>
        <p:txBody>
          <a:bodyPr wrap="none" rtlCol="0">
            <a:spAutoFit/>
          </a:bodyPr>
          <a:lstStyle/>
          <a:p>
            <a:r>
              <a:rPr lang="en-US" u="sng" dirty="0"/>
              <a:t>System admin</a:t>
            </a:r>
          </a:p>
        </p:txBody>
      </p:sp>
      <p:sp>
        <p:nvSpPr>
          <p:cNvPr id="15" name="TextBox 14"/>
          <p:cNvSpPr txBox="1"/>
          <p:nvPr/>
        </p:nvSpPr>
        <p:spPr>
          <a:xfrm>
            <a:off x="3826017" y="4288252"/>
            <a:ext cx="1255215" cy="646331"/>
          </a:xfrm>
          <a:prstGeom prst="rect">
            <a:avLst/>
          </a:prstGeom>
          <a:noFill/>
        </p:spPr>
        <p:txBody>
          <a:bodyPr wrap="none" rtlCol="0">
            <a:spAutoFit/>
          </a:bodyPr>
          <a:lstStyle/>
          <a:p>
            <a:pPr algn="ctr"/>
            <a:r>
              <a:rPr lang="en-US" u="sng" dirty="0"/>
              <a:t>Food court </a:t>
            </a:r>
          </a:p>
          <a:p>
            <a:pPr algn="ctr"/>
            <a:r>
              <a:rPr lang="en-US" u="sng" dirty="0"/>
              <a:t>manager</a:t>
            </a:r>
          </a:p>
        </p:txBody>
      </p:sp>
      <p:cxnSp>
        <p:nvCxnSpPr>
          <p:cNvPr id="18" name="Straight Connector 17"/>
          <p:cNvCxnSpPr/>
          <p:nvPr/>
        </p:nvCxnSpPr>
        <p:spPr>
          <a:xfrm flipV="1">
            <a:off x="5101126" y="3840941"/>
            <a:ext cx="2237829" cy="7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255474" y="2026920"/>
            <a:ext cx="6029" cy="394716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576665" y="5412789"/>
            <a:ext cx="833945" cy="833945"/>
          </a:xfrm>
          <a:prstGeom prst="rect">
            <a:avLst/>
          </a:prstGeom>
        </p:spPr>
      </p:pic>
      <p:pic>
        <p:nvPicPr>
          <p:cNvPr id="29" name="Picture 2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602459" y="3347331"/>
            <a:ext cx="786241" cy="786241"/>
          </a:xfrm>
          <a:prstGeom prst="rect">
            <a:avLst/>
          </a:prstGeom>
        </p:spPr>
      </p:pic>
      <p:sp>
        <p:nvSpPr>
          <p:cNvPr id="34" name="TextBox 33"/>
          <p:cNvSpPr txBox="1"/>
          <p:nvPr/>
        </p:nvSpPr>
        <p:spPr>
          <a:xfrm>
            <a:off x="7707777" y="6270761"/>
            <a:ext cx="613822" cy="369332"/>
          </a:xfrm>
          <a:prstGeom prst="rect">
            <a:avLst/>
          </a:prstGeom>
          <a:noFill/>
        </p:spPr>
        <p:txBody>
          <a:bodyPr wrap="none" rtlCol="0">
            <a:spAutoFit/>
          </a:bodyPr>
          <a:lstStyle/>
          <a:p>
            <a:pPr algn="ctr"/>
            <a:r>
              <a:rPr lang="en-US" u="sng" dirty="0"/>
              <a:t>Chef</a:t>
            </a:r>
          </a:p>
        </p:txBody>
      </p:sp>
      <p:sp>
        <p:nvSpPr>
          <p:cNvPr id="35" name="Rectangle 34">
            <a:extLst>
              <a:ext uri="{FF2B5EF4-FFF2-40B4-BE49-F238E27FC236}">
                <a16:creationId xmlns:a16="http://schemas.microsoft.com/office/drawing/2014/main" id="{481310EA-33DB-4609-9D4D-305DEE38A204}"/>
              </a:ext>
            </a:extLst>
          </p:cNvPr>
          <p:cNvSpPr/>
          <p:nvPr/>
        </p:nvSpPr>
        <p:spPr>
          <a:xfrm>
            <a:off x="1160714" y="271097"/>
            <a:ext cx="6940935" cy="584775"/>
          </a:xfrm>
          <a:prstGeom prst="rect">
            <a:avLst/>
          </a:prstGeom>
        </p:spPr>
        <p:txBody>
          <a:bodyPr wrap="square">
            <a:spAutoFit/>
          </a:bodyPr>
          <a:lstStyle/>
          <a:p>
            <a:r>
              <a:rPr lang="en-US" sz="3200" dirty="0">
                <a:solidFill>
                  <a:srgbClr val="FF0000"/>
                </a:solidFill>
                <a:latin typeface="Open Sans" panose="020B0606030504020204" pitchFamily="34" charset="0"/>
                <a:ea typeface="Open Sans" panose="020B0606030504020204" pitchFamily="34" charset="0"/>
                <a:cs typeface="Open Sans" panose="020B0606030504020204" pitchFamily="34" charset="0"/>
              </a:rPr>
              <a:t>Food court management system</a:t>
            </a:r>
          </a:p>
        </p:txBody>
      </p:sp>
      <p:pic>
        <p:nvPicPr>
          <p:cNvPr id="38" name="Picture 6">
            <a:extLst>
              <a:ext uri="{FF2B5EF4-FFF2-40B4-BE49-F238E27FC236}">
                <a16:creationId xmlns:a16="http://schemas.microsoft.com/office/drawing/2014/main" id="{532F9026-1E2E-4504-B6E5-C8B6B76236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160" y="1420211"/>
            <a:ext cx="1351468" cy="90097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7531843" y="2202218"/>
            <a:ext cx="878767" cy="369332"/>
          </a:xfrm>
          <a:prstGeom prst="rect">
            <a:avLst/>
          </a:prstGeom>
          <a:noFill/>
        </p:spPr>
        <p:txBody>
          <a:bodyPr wrap="none" rtlCol="0">
            <a:spAutoFit/>
          </a:bodyPr>
          <a:lstStyle/>
          <a:p>
            <a:pPr algn="ctr"/>
            <a:r>
              <a:rPr lang="en-US" u="sng" dirty="0"/>
              <a:t>Cashier</a:t>
            </a:r>
          </a:p>
        </p:txBody>
      </p:sp>
      <p:cxnSp>
        <p:nvCxnSpPr>
          <p:cNvPr id="50" name="Straight Connector 49"/>
          <p:cNvCxnSpPr/>
          <p:nvPr/>
        </p:nvCxnSpPr>
        <p:spPr>
          <a:xfrm flipV="1">
            <a:off x="6255474" y="5974080"/>
            <a:ext cx="1007339"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255473" y="2026920"/>
            <a:ext cx="1083482"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233448" y="4242085"/>
            <a:ext cx="1562480" cy="369332"/>
          </a:xfrm>
          <a:prstGeom prst="rect">
            <a:avLst/>
          </a:prstGeom>
          <a:noFill/>
        </p:spPr>
        <p:txBody>
          <a:bodyPr wrap="none" rtlCol="0">
            <a:spAutoFit/>
          </a:bodyPr>
          <a:lstStyle/>
          <a:p>
            <a:pPr algn="ctr"/>
            <a:r>
              <a:rPr lang="en-US" u="sng" dirty="0"/>
              <a:t>Store manager</a:t>
            </a:r>
          </a:p>
        </p:txBody>
      </p:sp>
      <p:pic>
        <p:nvPicPr>
          <p:cNvPr id="59" name="Picture 5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435111" y="776731"/>
            <a:ext cx="786241" cy="786241"/>
          </a:xfrm>
          <a:prstGeom prst="rect">
            <a:avLst/>
          </a:prstGeom>
        </p:spPr>
      </p:pic>
      <p:pic>
        <p:nvPicPr>
          <p:cNvPr id="60" name="Picture 5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435111" y="2556727"/>
            <a:ext cx="790604" cy="790604"/>
          </a:xfrm>
          <a:prstGeom prst="rect">
            <a:avLst/>
          </a:prstGeom>
        </p:spPr>
      </p:pic>
      <p:sp>
        <p:nvSpPr>
          <p:cNvPr id="68" name="TextBox 67"/>
          <p:cNvSpPr txBox="1"/>
          <p:nvPr/>
        </p:nvSpPr>
        <p:spPr>
          <a:xfrm>
            <a:off x="10435235" y="1486820"/>
            <a:ext cx="731932" cy="369332"/>
          </a:xfrm>
          <a:prstGeom prst="rect">
            <a:avLst/>
          </a:prstGeom>
          <a:noFill/>
        </p:spPr>
        <p:txBody>
          <a:bodyPr wrap="none" rtlCol="0">
            <a:spAutoFit/>
          </a:bodyPr>
          <a:lstStyle/>
          <a:p>
            <a:r>
              <a:rPr lang="en-US" u="sng" dirty="0"/>
              <a:t>Guest</a:t>
            </a:r>
          </a:p>
        </p:txBody>
      </p:sp>
      <p:sp>
        <p:nvSpPr>
          <p:cNvPr id="69" name="TextBox 68"/>
          <p:cNvSpPr txBox="1"/>
          <p:nvPr/>
        </p:nvSpPr>
        <p:spPr>
          <a:xfrm>
            <a:off x="10281446" y="3371119"/>
            <a:ext cx="998991" cy="369332"/>
          </a:xfrm>
          <a:prstGeom prst="rect">
            <a:avLst/>
          </a:prstGeom>
          <a:noFill/>
        </p:spPr>
        <p:txBody>
          <a:bodyPr wrap="none" rtlCol="0">
            <a:spAutoFit/>
          </a:bodyPr>
          <a:lstStyle/>
          <a:p>
            <a:r>
              <a:rPr lang="en-US" u="sng" dirty="0"/>
              <a:t>Member</a:t>
            </a:r>
          </a:p>
        </p:txBody>
      </p:sp>
      <p:cxnSp>
        <p:nvCxnSpPr>
          <p:cNvPr id="76" name="Straight Connector 75"/>
          <p:cNvCxnSpPr/>
          <p:nvPr/>
        </p:nvCxnSpPr>
        <p:spPr>
          <a:xfrm>
            <a:off x="8522423" y="2026920"/>
            <a:ext cx="10834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9605905" y="1169852"/>
            <a:ext cx="0" cy="1782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59" idx="1"/>
          </p:cNvCxnSpPr>
          <p:nvPr/>
        </p:nvCxnSpPr>
        <p:spPr>
          <a:xfrm>
            <a:off x="9605905" y="1169852"/>
            <a:ext cx="8292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9605905" y="2952029"/>
            <a:ext cx="82920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406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B8C0DFAE-E50A-4574-8FA6-47E1025F576F}"/>
              </a:ext>
            </a:extLst>
          </p:cNvPr>
          <p:cNvSpPr/>
          <p:nvPr/>
        </p:nvSpPr>
        <p:spPr>
          <a:xfrm>
            <a:off x="0" y="1"/>
            <a:ext cx="12192000" cy="6858000"/>
          </a:xfrm>
          <a:prstGeom prst="rect">
            <a:avLst/>
          </a:prstGeom>
          <a:blipFill>
            <a:blip r:embed="rId2" cstate="print"/>
            <a:stretch>
              <a:fillRect/>
            </a:stretch>
          </a:blipFill>
        </p:spPr>
        <p:txBody>
          <a:bodyPr wrap="square" lIns="0" tIns="0" rIns="0" bIns="0" rtlCol="0"/>
          <a:lstStyle/>
          <a:p>
            <a:endParaRPr/>
          </a:p>
        </p:txBody>
      </p:sp>
      <p:sp>
        <p:nvSpPr>
          <p:cNvPr id="6" name="Footer Placeholder 1">
            <a:extLst>
              <a:ext uri="{FF2B5EF4-FFF2-40B4-BE49-F238E27FC236}">
                <a16:creationId xmlns:a16="http://schemas.microsoft.com/office/drawing/2014/main" id="{1E301C7E-8EFC-4E75-AA4B-F3B17BF984EE}"/>
              </a:ext>
            </a:extLst>
          </p:cNvPr>
          <p:cNvSpPr>
            <a:spLocks noGrp="1"/>
          </p:cNvSpPr>
          <p:nvPr>
            <p:ph type="ftr" sz="quarter" idx="10"/>
          </p:nvPr>
        </p:nvSpPr>
        <p:spPr>
          <a:xfrm>
            <a:off x="1" y="510035"/>
            <a:ext cx="12191999" cy="365125"/>
          </a:xfrm>
        </p:spPr>
        <p:txBody>
          <a:bodyPr/>
          <a:lstStyle/>
          <a:p>
            <a:pPr algn="ctr"/>
            <a:r>
              <a:rPr lang="en-GB" sz="4800" dirty="0">
                <a:solidFill>
                  <a:schemeClr val="bg1"/>
                </a:solidFill>
              </a:rPr>
              <a:t>Content </a:t>
            </a:r>
            <a:r>
              <a:rPr lang="en-GB" dirty="0"/>
              <a:t> </a:t>
            </a:r>
          </a:p>
        </p:txBody>
      </p:sp>
      <p:sp>
        <p:nvSpPr>
          <p:cNvPr id="7" name="Rectangle 6">
            <a:extLst>
              <a:ext uri="{FF2B5EF4-FFF2-40B4-BE49-F238E27FC236}">
                <a16:creationId xmlns:a16="http://schemas.microsoft.com/office/drawing/2014/main" id="{FE445520-D8D8-4351-8B49-68864ECB143E}"/>
              </a:ext>
            </a:extLst>
          </p:cNvPr>
          <p:cNvSpPr/>
          <p:nvPr/>
        </p:nvSpPr>
        <p:spPr>
          <a:xfrm>
            <a:off x="1949399" y="1651662"/>
            <a:ext cx="4594273" cy="1077218"/>
          </a:xfrm>
          <a:prstGeom prst="rect">
            <a:avLst/>
          </a:prstGeom>
        </p:spPr>
        <p:txBody>
          <a:bodyPr wrap="square">
            <a:spAutoFit/>
          </a:bodyPr>
          <a:lstStyle/>
          <a:p>
            <a:r>
              <a:rPr lang="en-US" sz="2800" b="1" dirty="0">
                <a:solidFill>
                  <a:schemeClr val="bg1"/>
                </a:solidFill>
                <a:ea typeface="Arial" panose="020B0604020202020204" pitchFamily="34" charset="0"/>
              </a:rPr>
              <a:t>Project introduction</a:t>
            </a:r>
          </a:p>
          <a:p>
            <a:r>
              <a:rPr lang="en-US" dirty="0">
                <a:solidFill>
                  <a:schemeClr val="bg1"/>
                </a:solidFill>
                <a:ea typeface="Arial" panose="020B0604020202020204" pitchFamily="34" charset="0"/>
              </a:rPr>
              <a:t>Brief description, Problem definition, proposed solution, boundary</a:t>
            </a:r>
          </a:p>
        </p:txBody>
      </p:sp>
      <p:sp>
        <p:nvSpPr>
          <p:cNvPr id="8" name="Rectangle 7">
            <a:extLst>
              <a:ext uri="{FF2B5EF4-FFF2-40B4-BE49-F238E27FC236}">
                <a16:creationId xmlns:a16="http://schemas.microsoft.com/office/drawing/2014/main" id="{81375CAB-300A-4E79-87BD-F63FF6CBDCC4}"/>
              </a:ext>
            </a:extLst>
          </p:cNvPr>
          <p:cNvSpPr/>
          <p:nvPr/>
        </p:nvSpPr>
        <p:spPr>
          <a:xfrm>
            <a:off x="1949399" y="2760177"/>
            <a:ext cx="4594273" cy="800219"/>
          </a:xfrm>
          <a:prstGeom prst="rect">
            <a:avLst/>
          </a:prstGeom>
        </p:spPr>
        <p:txBody>
          <a:bodyPr wrap="square">
            <a:spAutoFit/>
          </a:bodyPr>
          <a:lstStyle/>
          <a:p>
            <a:pPr lvl="0"/>
            <a:r>
              <a:rPr lang="vi-VN" sz="2800" b="1" dirty="0">
                <a:solidFill>
                  <a:prstClr val="white"/>
                </a:solidFill>
                <a:latin typeface="Calibri" panose="020F0502020204030204" pitchFamily="34" charset="0"/>
                <a:cs typeface="Calibri" panose="020F0502020204030204" pitchFamily="34" charset="0"/>
              </a:rPr>
              <a:t>Implementation</a:t>
            </a:r>
            <a:endParaRPr lang="en-US" sz="2800" b="1" dirty="0">
              <a:solidFill>
                <a:prstClr val="white"/>
              </a:solidFill>
              <a:latin typeface="Calibri" panose="020F0502020204030204" pitchFamily="34" charset="0"/>
              <a:cs typeface="Calibri" panose="020F0502020204030204" pitchFamily="34" charset="0"/>
            </a:endParaRPr>
          </a:p>
          <a:p>
            <a:pPr lvl="0"/>
            <a:r>
              <a:rPr lang="en-US" altLang="zh-CN" dirty="0">
                <a:solidFill>
                  <a:prstClr val="white"/>
                </a:solidFill>
                <a:latin typeface="Calibri" panose="020F0502020204030204" pitchFamily="34" charset="0"/>
                <a:cs typeface="Calibri" panose="020F0502020204030204" pitchFamily="34" charset="0"/>
              </a:rPr>
              <a:t>Design &amp; Implement system</a:t>
            </a:r>
          </a:p>
        </p:txBody>
      </p:sp>
      <p:sp>
        <p:nvSpPr>
          <p:cNvPr id="9" name="Rectangle 8">
            <a:extLst>
              <a:ext uri="{FF2B5EF4-FFF2-40B4-BE49-F238E27FC236}">
                <a16:creationId xmlns:a16="http://schemas.microsoft.com/office/drawing/2014/main" id="{2D0F74D9-EA1F-4648-A59F-BDB4BEF1DF00}"/>
              </a:ext>
            </a:extLst>
          </p:cNvPr>
          <p:cNvSpPr/>
          <p:nvPr/>
        </p:nvSpPr>
        <p:spPr>
          <a:xfrm>
            <a:off x="1949398" y="3674843"/>
            <a:ext cx="4594273" cy="800219"/>
          </a:xfrm>
          <a:prstGeom prst="rect">
            <a:avLst/>
          </a:prstGeom>
        </p:spPr>
        <p:txBody>
          <a:bodyPr wrap="square">
            <a:spAutoFit/>
          </a:bodyPr>
          <a:lstStyle/>
          <a:p>
            <a:pPr lvl="0"/>
            <a:r>
              <a:rPr lang="en-US" altLang="zh-CN" sz="2800" b="1" dirty="0">
                <a:solidFill>
                  <a:prstClr val="white"/>
                </a:solidFill>
                <a:latin typeface="Calibri" panose="020F0502020204030204" pitchFamily="34" charset="0"/>
                <a:cs typeface="Calibri" panose="020F0502020204030204" pitchFamily="34" charset="0"/>
              </a:rPr>
              <a:t>Outcome</a:t>
            </a:r>
          </a:p>
          <a:p>
            <a:pPr lvl="0"/>
            <a:r>
              <a:rPr lang="en-US" altLang="zh-CN" dirty="0">
                <a:solidFill>
                  <a:prstClr val="white"/>
                </a:solidFill>
                <a:latin typeface="Calibri" panose="020F0502020204030204" pitchFamily="34" charset="0"/>
                <a:cs typeface="Calibri" panose="020F0502020204030204" pitchFamily="34" charset="0"/>
              </a:rPr>
              <a:t>Benefits and Drawbacks</a:t>
            </a:r>
          </a:p>
        </p:txBody>
      </p:sp>
      <p:sp>
        <p:nvSpPr>
          <p:cNvPr id="10" name="Rectangle 9">
            <a:extLst>
              <a:ext uri="{FF2B5EF4-FFF2-40B4-BE49-F238E27FC236}">
                <a16:creationId xmlns:a16="http://schemas.microsoft.com/office/drawing/2014/main" id="{2CC1BA76-FD8D-427C-B2E9-5DC97DAE9740}"/>
              </a:ext>
            </a:extLst>
          </p:cNvPr>
          <p:cNvSpPr/>
          <p:nvPr/>
        </p:nvSpPr>
        <p:spPr>
          <a:xfrm>
            <a:off x="1949397" y="4506359"/>
            <a:ext cx="4594273" cy="800219"/>
          </a:xfrm>
          <a:prstGeom prst="rect">
            <a:avLst/>
          </a:prstGeom>
        </p:spPr>
        <p:txBody>
          <a:bodyPr wrap="square">
            <a:spAutoFit/>
          </a:bodyPr>
          <a:lstStyle/>
          <a:p>
            <a:pPr lvl="0"/>
            <a:r>
              <a:rPr lang="en-US" altLang="zh-CN" sz="2800" b="1" dirty="0">
                <a:solidFill>
                  <a:prstClr val="white"/>
                </a:solidFill>
                <a:latin typeface="Calibri" panose="020F0502020204030204" pitchFamily="34" charset="0"/>
                <a:cs typeface="Calibri" panose="020F0502020204030204" pitchFamily="34" charset="0"/>
              </a:rPr>
              <a:t>Future plan</a:t>
            </a:r>
            <a:endParaRPr lang="zh-CN" altLang="en-US" sz="2800" b="1" dirty="0">
              <a:solidFill>
                <a:prstClr val="white"/>
              </a:solidFill>
              <a:latin typeface="Calibri" panose="020F0502020204030204" pitchFamily="34" charset="0"/>
              <a:cs typeface="Calibri" panose="020F0502020204030204" pitchFamily="34" charset="0"/>
            </a:endParaRPr>
          </a:p>
          <a:p>
            <a:pPr lvl="0"/>
            <a:r>
              <a:rPr lang="en-US" altLang="zh-CN" dirty="0">
                <a:solidFill>
                  <a:prstClr val="white"/>
                </a:solidFill>
                <a:latin typeface="Calibri" panose="020F0502020204030204" pitchFamily="34" charset="0"/>
                <a:cs typeface="Calibri" panose="020F0502020204030204" pitchFamily="34" charset="0"/>
              </a:rPr>
              <a:t>Our plan in the future</a:t>
            </a:r>
            <a:endParaRPr lang="zh-CN" altLang="en-US" dirty="0">
              <a:solidFill>
                <a:prstClr val="white"/>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15E15E96-E5B2-4EC9-BD40-F2228FEF7E4F}"/>
              </a:ext>
            </a:extLst>
          </p:cNvPr>
          <p:cNvSpPr/>
          <p:nvPr/>
        </p:nvSpPr>
        <p:spPr>
          <a:xfrm>
            <a:off x="1147539" y="1750014"/>
            <a:ext cx="801859" cy="923330"/>
          </a:xfrm>
          <a:prstGeom prst="rect">
            <a:avLst/>
          </a:prstGeom>
        </p:spPr>
        <p:txBody>
          <a:bodyPr wrap="square">
            <a:spAutoFit/>
          </a:bodyPr>
          <a:lstStyle/>
          <a:p>
            <a:r>
              <a:rPr lang="en-US" altLang="zh-CN" sz="5400" dirty="0">
                <a:solidFill>
                  <a:schemeClr val="bg1"/>
                </a:solidFill>
                <a:latin typeface="Calibri" panose="020F0502020204030204" pitchFamily="34" charset="0"/>
                <a:cs typeface="Calibri" panose="020F0502020204030204" pitchFamily="34" charset="0"/>
              </a:rPr>
              <a:t>1</a:t>
            </a:r>
            <a:endParaRPr lang="zh-CN" altLang="en-US" sz="5400" dirty="0">
              <a:solidFill>
                <a:schemeClr val="bg1"/>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044A8310-F88B-4C1C-A3F1-47BC90F3F22C}"/>
              </a:ext>
            </a:extLst>
          </p:cNvPr>
          <p:cNvSpPr/>
          <p:nvPr/>
        </p:nvSpPr>
        <p:spPr>
          <a:xfrm>
            <a:off x="1147540" y="2720216"/>
            <a:ext cx="801859" cy="923330"/>
          </a:xfrm>
          <a:prstGeom prst="rect">
            <a:avLst/>
          </a:prstGeom>
        </p:spPr>
        <p:txBody>
          <a:bodyPr wrap="square">
            <a:spAutoFit/>
          </a:bodyPr>
          <a:lstStyle/>
          <a:p>
            <a:r>
              <a:rPr lang="en-US" altLang="zh-CN" sz="5400" dirty="0">
                <a:solidFill>
                  <a:schemeClr val="bg1"/>
                </a:solidFill>
                <a:latin typeface="Calibri" panose="020F0502020204030204" pitchFamily="34" charset="0"/>
                <a:cs typeface="Calibri" panose="020F0502020204030204" pitchFamily="34" charset="0"/>
              </a:rPr>
              <a:t>2</a:t>
            </a:r>
            <a:endParaRPr lang="zh-CN" altLang="en-US" sz="5400" dirty="0">
              <a:solidFill>
                <a:schemeClr val="bg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E84E0B99-FE6E-4FEF-9E7B-930AC2FFA7FB}"/>
              </a:ext>
            </a:extLst>
          </p:cNvPr>
          <p:cNvSpPr/>
          <p:nvPr/>
        </p:nvSpPr>
        <p:spPr>
          <a:xfrm>
            <a:off x="1147539" y="3643546"/>
            <a:ext cx="801859" cy="923330"/>
          </a:xfrm>
          <a:prstGeom prst="rect">
            <a:avLst/>
          </a:prstGeom>
        </p:spPr>
        <p:txBody>
          <a:bodyPr wrap="square">
            <a:spAutoFit/>
          </a:bodyPr>
          <a:lstStyle/>
          <a:p>
            <a:r>
              <a:rPr lang="en-US" altLang="zh-CN" sz="5400" dirty="0">
                <a:solidFill>
                  <a:schemeClr val="bg1"/>
                </a:solidFill>
                <a:latin typeface="Calibri" panose="020F0502020204030204" pitchFamily="34" charset="0"/>
                <a:cs typeface="Calibri" panose="020F0502020204030204" pitchFamily="34" charset="0"/>
              </a:rPr>
              <a:t>3</a:t>
            </a:r>
            <a:endParaRPr lang="zh-CN" altLang="en-US" sz="5400" dirty="0">
              <a:solidFill>
                <a:schemeClr val="bg1"/>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2B369DBF-E9C7-4902-994D-BB2F3B6C654D}"/>
              </a:ext>
            </a:extLst>
          </p:cNvPr>
          <p:cNvSpPr/>
          <p:nvPr/>
        </p:nvSpPr>
        <p:spPr>
          <a:xfrm>
            <a:off x="1147537" y="4475062"/>
            <a:ext cx="801859" cy="923330"/>
          </a:xfrm>
          <a:prstGeom prst="rect">
            <a:avLst/>
          </a:prstGeom>
        </p:spPr>
        <p:txBody>
          <a:bodyPr wrap="square">
            <a:spAutoFit/>
          </a:bodyPr>
          <a:lstStyle/>
          <a:p>
            <a:r>
              <a:rPr lang="en-US" altLang="zh-CN" sz="5400" dirty="0">
                <a:solidFill>
                  <a:schemeClr val="bg1"/>
                </a:solidFill>
                <a:latin typeface="Calibri" panose="020F0502020204030204" pitchFamily="34" charset="0"/>
                <a:cs typeface="Calibri" panose="020F0502020204030204" pitchFamily="34" charset="0"/>
              </a:rPr>
              <a:t>4</a:t>
            </a:r>
            <a:endParaRPr lang="zh-CN" altLang="en-US" sz="5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1129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9">
            <a:extLst>
              <a:ext uri="{FF2B5EF4-FFF2-40B4-BE49-F238E27FC236}">
                <a16:creationId xmlns:a16="http://schemas.microsoft.com/office/drawing/2014/main" id="{9EA34AFF-4789-4BF2-B06D-74F15255E311}"/>
              </a:ext>
            </a:extLst>
          </p:cNvPr>
          <p:cNvSpPr/>
          <p:nvPr/>
        </p:nvSpPr>
        <p:spPr>
          <a:xfrm rot="18900000">
            <a:off x="4402861" y="1494736"/>
            <a:ext cx="3630410" cy="3630410"/>
          </a:xfrm>
          <a:prstGeom prst="roundRect">
            <a:avLst>
              <a:gd name="adj" fmla="val 5865"/>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6001935" y="1480094"/>
            <a:ext cx="432262" cy="769441"/>
          </a:xfrm>
          <a:prstGeom prst="rect">
            <a:avLst/>
          </a:prstGeom>
          <a:noFill/>
        </p:spPr>
        <p:txBody>
          <a:bodyPr wrap="square" rtlCol="0">
            <a:spAutoFit/>
          </a:bodyPr>
          <a:lstStyle/>
          <a:p>
            <a:r>
              <a:rPr lang="en-US" sz="4400" dirty="0">
                <a:solidFill>
                  <a:schemeClr val="bg1"/>
                </a:solidFill>
              </a:rPr>
              <a:t>3</a:t>
            </a:r>
          </a:p>
        </p:txBody>
      </p:sp>
      <p:sp>
        <p:nvSpPr>
          <p:cNvPr id="7" name="TextBox 6"/>
          <p:cNvSpPr txBox="1"/>
          <p:nvPr/>
        </p:nvSpPr>
        <p:spPr>
          <a:xfrm>
            <a:off x="5244241" y="2986775"/>
            <a:ext cx="1947649" cy="646331"/>
          </a:xfrm>
          <a:prstGeom prst="rect">
            <a:avLst/>
          </a:prstGeom>
          <a:noFill/>
        </p:spPr>
        <p:txBody>
          <a:bodyPr wrap="none" rtlCol="0">
            <a:spAutoFit/>
          </a:bodyPr>
          <a:lstStyle/>
          <a:p>
            <a:r>
              <a:rPr lang="en-US" sz="3600" b="1" dirty="0">
                <a:solidFill>
                  <a:prstClr val="white"/>
                </a:solidFill>
                <a:latin typeface="Calibri" panose="020F0502020204030204" pitchFamily="34" charset="0"/>
                <a:cs typeface="Calibri" panose="020F0502020204030204" pitchFamily="34" charset="0"/>
              </a:rPr>
              <a:t>Outcome</a:t>
            </a:r>
            <a:endParaRPr lang="en-US" sz="3600" dirty="0">
              <a:solidFill>
                <a:schemeClr val="bg1"/>
              </a:solidFill>
              <a:latin typeface="Open Sans"/>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060" y="4593210"/>
            <a:ext cx="692921" cy="593932"/>
          </a:xfrm>
          <a:prstGeom prst="rect">
            <a:avLst/>
          </a:prstGeom>
        </p:spPr>
      </p:pic>
    </p:spTree>
    <p:extLst>
      <p:ext uri="{BB962C8B-B14F-4D97-AF65-F5344CB8AC3E}">
        <p14:creationId xmlns:p14="http://schemas.microsoft.com/office/powerpoint/2010/main" val="1343466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4">
            <a:extLst>
              <a:ext uri="{FF2B5EF4-FFF2-40B4-BE49-F238E27FC236}">
                <a16:creationId xmlns:a16="http://schemas.microsoft.com/office/drawing/2014/main" id="{724529CC-76D4-4CAF-967C-1D9B2EE9B329}"/>
              </a:ext>
            </a:extLst>
          </p:cNvPr>
          <p:cNvSpPr txBox="1"/>
          <p:nvPr/>
        </p:nvSpPr>
        <p:spPr>
          <a:xfrm>
            <a:off x="1263342" y="2417941"/>
            <a:ext cx="5402729" cy="1910779"/>
          </a:xfrm>
          <a:prstGeom prst="rect">
            <a:avLst/>
          </a:prstGeom>
        </p:spPr>
        <p:txBody>
          <a:bodyPr vert="horz" wrap="square" lIns="0" tIns="12700" rIns="0" bIns="0" rtlCol="0">
            <a:spAutoFit/>
          </a:bodyPr>
          <a:lstStyle/>
          <a:p>
            <a:pPr marL="12700">
              <a:spcBef>
                <a:spcPts val="100"/>
              </a:spcBef>
            </a:pPr>
            <a:r>
              <a:rPr lang="en-US" sz="2400" spc="110" dirty="0">
                <a:solidFill>
                  <a:srgbClr val="231F20"/>
                </a:solidFill>
                <a:latin typeface="Open Sans" panose="020B0606030504020204" pitchFamily="34" charset="0"/>
                <a:ea typeface="Open Sans" panose="020B0606030504020204" pitchFamily="34" charset="0"/>
                <a:cs typeface="Open Sans" panose="020B0606030504020204" pitchFamily="34" charset="0"/>
              </a:rPr>
              <a:t>Almost no queuing</a:t>
            </a:r>
          </a:p>
          <a:p>
            <a:pPr marL="12700">
              <a:spcBef>
                <a:spcPts val="100"/>
              </a:spcBef>
            </a:pPr>
            <a:endParaRPr lang="en-US" sz="2400" spc="110" dirty="0">
              <a:solidFill>
                <a:srgbClr val="231F20"/>
              </a:solidFill>
              <a:latin typeface="Open Sans" panose="020B0606030504020204" pitchFamily="34" charset="0"/>
              <a:ea typeface="Open Sans" panose="020B0606030504020204" pitchFamily="34" charset="0"/>
              <a:cs typeface="Open Sans" panose="020B0606030504020204" pitchFamily="34" charset="0"/>
            </a:endParaRPr>
          </a:p>
          <a:p>
            <a:pPr marL="12700">
              <a:spcBef>
                <a:spcPts val="100"/>
              </a:spcBef>
            </a:pPr>
            <a:r>
              <a:rPr lang="en-US" sz="2400" spc="100" dirty="0">
                <a:solidFill>
                  <a:srgbClr val="231F20"/>
                </a:solidFill>
                <a:latin typeface="Open Sans" panose="020B0606030504020204" pitchFamily="34" charset="0"/>
                <a:ea typeface="Open Sans" panose="020B0606030504020204" pitchFamily="34" charset="0"/>
                <a:cs typeface="Open Sans" panose="020B0606030504020204" pitchFamily="34" charset="0"/>
              </a:rPr>
              <a:t>Convenience</a:t>
            </a:r>
          </a:p>
          <a:p>
            <a:pPr marL="12700">
              <a:spcBef>
                <a:spcPts val="100"/>
              </a:spcBef>
            </a:pPr>
            <a:endParaRPr lang="en-US" sz="2400" spc="100" dirty="0">
              <a:solidFill>
                <a:srgbClr val="231F20"/>
              </a:solidFill>
              <a:latin typeface="Open Sans" panose="020B0606030504020204" pitchFamily="34" charset="0"/>
              <a:ea typeface="Open Sans" panose="020B0606030504020204" pitchFamily="34" charset="0"/>
              <a:cs typeface="Open Sans" panose="020B0606030504020204" pitchFamily="34" charset="0"/>
            </a:endParaRPr>
          </a:p>
          <a:p>
            <a:pPr marL="12700">
              <a:spcBef>
                <a:spcPts val="100"/>
              </a:spcBef>
            </a:pPr>
            <a:r>
              <a:rPr lang="en-US" sz="2400" spc="100" dirty="0">
                <a:solidFill>
                  <a:srgbClr val="231F20"/>
                </a:solidFill>
                <a:latin typeface="Open Sans" panose="020B0606030504020204" pitchFamily="34" charset="0"/>
                <a:ea typeface="Open Sans" panose="020B0606030504020204" pitchFamily="34" charset="0"/>
                <a:cs typeface="Open Sans" panose="020B0606030504020204" pitchFamily="34" charset="0"/>
              </a:rPr>
              <a:t>Great user experience</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object 8">
            <a:extLst>
              <a:ext uri="{FF2B5EF4-FFF2-40B4-BE49-F238E27FC236}">
                <a16:creationId xmlns:a16="http://schemas.microsoft.com/office/drawing/2014/main" id="{873EBCD8-237E-4DFC-B41C-F9921C56E544}"/>
              </a:ext>
            </a:extLst>
          </p:cNvPr>
          <p:cNvSpPr/>
          <p:nvPr/>
        </p:nvSpPr>
        <p:spPr>
          <a:xfrm>
            <a:off x="821216" y="2519880"/>
            <a:ext cx="207176" cy="220827"/>
          </a:xfrm>
          <a:prstGeom prst="rect">
            <a:avLst/>
          </a:prstGeom>
          <a:blipFill>
            <a:blip r:embed="rId3" cstate="print"/>
            <a:stretch>
              <a:fillRect/>
            </a:stretch>
          </a:blipFill>
        </p:spPr>
        <p:txBody>
          <a:bodyPr wrap="square" lIns="0" tIns="0" rIns="0" bIns="0" rtlCol="0"/>
          <a:lstStyle/>
          <a:p>
            <a:endParaRPr sz="2400" dirty="0"/>
          </a:p>
        </p:txBody>
      </p:sp>
      <p:sp>
        <p:nvSpPr>
          <p:cNvPr id="34" name="Rectangle 33">
            <a:extLst>
              <a:ext uri="{FF2B5EF4-FFF2-40B4-BE49-F238E27FC236}">
                <a16:creationId xmlns:a16="http://schemas.microsoft.com/office/drawing/2014/main" id="{B537A5BD-39FC-4D3C-BA2E-DE717A23ACFB}"/>
              </a:ext>
            </a:extLst>
          </p:cNvPr>
          <p:cNvSpPr/>
          <p:nvPr/>
        </p:nvSpPr>
        <p:spPr>
          <a:xfrm>
            <a:off x="1160715" y="271097"/>
            <a:ext cx="4803480" cy="584775"/>
          </a:xfrm>
          <a:prstGeom prst="rect">
            <a:avLst/>
          </a:prstGeom>
        </p:spPr>
        <p:txBody>
          <a:bodyPr wrap="square">
            <a:spAutoFit/>
          </a:bodyPr>
          <a:lstStyle/>
          <a:p>
            <a:r>
              <a:rPr lang="en-US" sz="3200" dirty="0">
                <a:solidFill>
                  <a:srgbClr val="FF0000"/>
                </a:solidFill>
                <a:latin typeface="Open Sans" panose="020B0606030504020204"/>
                <a:cs typeface="Calibri" panose="020F0502020204030204" pitchFamily="34" charset="0"/>
              </a:rPr>
              <a:t>Benefits – For customer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848" y="1470816"/>
            <a:ext cx="4562654" cy="4917526"/>
          </a:xfrm>
          <a:prstGeom prst="rect">
            <a:avLst/>
          </a:prstGeom>
        </p:spPr>
      </p:pic>
      <p:sp>
        <p:nvSpPr>
          <p:cNvPr id="9" name="object 8">
            <a:extLst>
              <a:ext uri="{FF2B5EF4-FFF2-40B4-BE49-F238E27FC236}">
                <a16:creationId xmlns:a16="http://schemas.microsoft.com/office/drawing/2014/main" id="{B060FCC2-34A2-44D9-BD94-45C75701B3B8}"/>
              </a:ext>
            </a:extLst>
          </p:cNvPr>
          <p:cNvSpPr/>
          <p:nvPr/>
        </p:nvSpPr>
        <p:spPr>
          <a:xfrm>
            <a:off x="821216" y="3262916"/>
            <a:ext cx="207176" cy="220827"/>
          </a:xfrm>
          <a:prstGeom prst="rect">
            <a:avLst/>
          </a:prstGeom>
          <a:blipFill>
            <a:blip r:embed="rId3" cstate="print"/>
            <a:stretch>
              <a:fillRect/>
            </a:stretch>
          </a:blipFill>
        </p:spPr>
        <p:txBody>
          <a:bodyPr wrap="square" lIns="0" tIns="0" rIns="0" bIns="0" rtlCol="0"/>
          <a:lstStyle/>
          <a:p>
            <a:endParaRPr sz="2400" dirty="0"/>
          </a:p>
        </p:txBody>
      </p:sp>
      <p:sp>
        <p:nvSpPr>
          <p:cNvPr id="10" name="object 8">
            <a:extLst>
              <a:ext uri="{FF2B5EF4-FFF2-40B4-BE49-F238E27FC236}">
                <a16:creationId xmlns:a16="http://schemas.microsoft.com/office/drawing/2014/main" id="{08438F83-ED5A-4360-97DE-53E35A05C6C1}"/>
              </a:ext>
            </a:extLst>
          </p:cNvPr>
          <p:cNvSpPr/>
          <p:nvPr/>
        </p:nvSpPr>
        <p:spPr>
          <a:xfrm>
            <a:off x="821216" y="4005952"/>
            <a:ext cx="207176" cy="220827"/>
          </a:xfrm>
          <a:prstGeom prst="rect">
            <a:avLst/>
          </a:prstGeom>
          <a:blipFill>
            <a:blip r:embed="rId3" cstate="print"/>
            <a:stretch>
              <a:fillRect/>
            </a:stretch>
          </a:blipFill>
        </p:spPr>
        <p:txBody>
          <a:bodyPr wrap="square" lIns="0" tIns="0" rIns="0" bIns="0" rtlCol="0"/>
          <a:lstStyle/>
          <a:p>
            <a:endParaRPr sz="2400" dirty="0"/>
          </a:p>
        </p:txBody>
      </p:sp>
    </p:spTree>
    <p:extLst>
      <p:ext uri="{BB962C8B-B14F-4D97-AF65-F5344CB8AC3E}">
        <p14:creationId xmlns:p14="http://schemas.microsoft.com/office/powerpoint/2010/main" val="103523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537A5BD-39FC-4D3C-BA2E-DE717A23ACFB}"/>
              </a:ext>
            </a:extLst>
          </p:cNvPr>
          <p:cNvSpPr/>
          <p:nvPr/>
        </p:nvSpPr>
        <p:spPr>
          <a:xfrm>
            <a:off x="1160715" y="271097"/>
            <a:ext cx="4803480" cy="584775"/>
          </a:xfrm>
          <a:prstGeom prst="rect">
            <a:avLst/>
          </a:prstGeom>
        </p:spPr>
        <p:txBody>
          <a:bodyPr wrap="square">
            <a:spAutoFit/>
          </a:bodyPr>
          <a:lstStyle/>
          <a:p>
            <a:r>
              <a:rPr lang="en-US" sz="3200" dirty="0">
                <a:solidFill>
                  <a:srgbClr val="FF0000"/>
                </a:solidFill>
                <a:latin typeface="Open Sans" panose="020B0606030504020204"/>
                <a:cs typeface="Calibri" panose="020F0502020204030204" pitchFamily="34" charset="0"/>
              </a:rPr>
              <a:t>Benefits – For customer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820" y="855872"/>
            <a:ext cx="7605419" cy="5639289"/>
          </a:xfrm>
          <a:prstGeom prst="rect">
            <a:avLst/>
          </a:prstGeom>
        </p:spPr>
      </p:pic>
    </p:spTree>
    <p:extLst>
      <p:ext uri="{BB962C8B-B14F-4D97-AF65-F5344CB8AC3E}">
        <p14:creationId xmlns:p14="http://schemas.microsoft.com/office/powerpoint/2010/main" val="3856176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2">
            <a:extLst>
              <a:ext uri="{FF2B5EF4-FFF2-40B4-BE49-F238E27FC236}">
                <a16:creationId xmlns:a16="http://schemas.microsoft.com/office/drawing/2014/main" id="{730F8C28-16C8-4BA4-9EA5-C98B0147F479}"/>
              </a:ext>
            </a:extLst>
          </p:cNvPr>
          <p:cNvSpPr/>
          <p:nvPr/>
        </p:nvSpPr>
        <p:spPr>
          <a:xfrm>
            <a:off x="7482580" y="1453886"/>
            <a:ext cx="4057650" cy="4629840"/>
          </a:xfrm>
          <a:prstGeom prst="rect">
            <a:avLst/>
          </a:prstGeom>
          <a:blipFill>
            <a:blip r:embed="rId3"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7B07ACA8-0E94-4BAC-BA9D-81B55C918D73}"/>
              </a:ext>
            </a:extLst>
          </p:cNvPr>
          <p:cNvSpPr/>
          <p:nvPr/>
        </p:nvSpPr>
        <p:spPr>
          <a:xfrm>
            <a:off x="6969984" y="1869541"/>
            <a:ext cx="3828181" cy="4123267"/>
          </a:xfrm>
          <a:prstGeom prst="rect">
            <a:avLst/>
          </a:prstGeom>
          <a:blipFill>
            <a:blip r:embed="rId4" cstate="print"/>
            <a:stretch>
              <a:fillRect/>
            </a:stretch>
          </a:blipFill>
        </p:spPr>
        <p:txBody>
          <a:bodyPr wrap="square" lIns="0" tIns="0" rIns="0" bIns="0" rtlCol="0"/>
          <a:lstStyle/>
          <a:p>
            <a:endParaRPr/>
          </a:p>
        </p:txBody>
      </p:sp>
      <p:sp>
        <p:nvSpPr>
          <p:cNvPr id="19" name="Rectangle 18">
            <a:extLst>
              <a:ext uri="{FF2B5EF4-FFF2-40B4-BE49-F238E27FC236}">
                <a16:creationId xmlns:a16="http://schemas.microsoft.com/office/drawing/2014/main" id="{B537A5BD-39FC-4D3C-BA2E-DE717A23ACFB}"/>
              </a:ext>
            </a:extLst>
          </p:cNvPr>
          <p:cNvSpPr/>
          <p:nvPr/>
        </p:nvSpPr>
        <p:spPr>
          <a:xfrm>
            <a:off x="1160715" y="271097"/>
            <a:ext cx="5380128" cy="584775"/>
          </a:xfrm>
          <a:prstGeom prst="rect">
            <a:avLst/>
          </a:prstGeom>
        </p:spPr>
        <p:txBody>
          <a:bodyPr wrap="square">
            <a:spAutoFit/>
          </a:bodyPr>
          <a:lstStyle/>
          <a:p>
            <a:r>
              <a:rPr lang="en-US" sz="3200" dirty="0">
                <a:solidFill>
                  <a:srgbClr val="FF0000"/>
                </a:solidFill>
                <a:latin typeface="Open Sans" panose="020B0606030504020204"/>
                <a:cs typeface="Calibri" panose="020F0502020204030204" pitchFamily="34" charset="0"/>
              </a:rPr>
              <a:t>Benefits – For food court</a:t>
            </a:r>
          </a:p>
        </p:txBody>
      </p:sp>
      <p:sp>
        <p:nvSpPr>
          <p:cNvPr id="2" name="Right Arrow 1"/>
          <p:cNvSpPr/>
          <p:nvPr/>
        </p:nvSpPr>
        <p:spPr>
          <a:xfrm rot="16200000">
            <a:off x="1896277" y="2902959"/>
            <a:ext cx="1301578" cy="650789"/>
          </a:xfrm>
          <a:prstGeom prst="rightArrow">
            <a:avLst/>
          </a:prstGeom>
          <a:solidFill>
            <a:srgbClr val="20902B"/>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ight Arrow 12"/>
          <p:cNvSpPr/>
          <p:nvPr/>
        </p:nvSpPr>
        <p:spPr>
          <a:xfrm rot="5400000">
            <a:off x="1895213" y="4523050"/>
            <a:ext cx="1301578" cy="650789"/>
          </a:xfrm>
          <a:prstGeom prst="rightArrow">
            <a:avLst/>
          </a:prstGeom>
          <a:solidFill>
            <a:srgbClr val="FF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Box 2"/>
          <p:cNvSpPr txBox="1"/>
          <p:nvPr/>
        </p:nvSpPr>
        <p:spPr>
          <a:xfrm>
            <a:off x="2871397" y="3198167"/>
            <a:ext cx="1882503" cy="461665"/>
          </a:xfrm>
          <a:prstGeom prst="rect">
            <a:avLst/>
          </a:prstGeom>
          <a:noFill/>
        </p:spPr>
        <p:txBody>
          <a:bodyPr wrap="non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Throughput</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p:cNvSpPr txBox="1"/>
          <p:nvPr/>
        </p:nvSpPr>
        <p:spPr>
          <a:xfrm>
            <a:off x="2871397" y="4340612"/>
            <a:ext cx="2608406" cy="1200329"/>
          </a:xfrm>
          <a:prstGeom prst="rect">
            <a:avLst/>
          </a:prstGeom>
          <a:noFill/>
        </p:spPr>
        <p:txBody>
          <a:bodyPr wrap="non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Labor costs</a:t>
            </a:r>
          </a:p>
          <a:p>
            <a:r>
              <a:rPr lang="en-US" sz="2400" dirty="0">
                <a:latin typeface="Open Sans" panose="020B0606030504020204" pitchFamily="34" charset="0"/>
                <a:ea typeface="Open Sans" panose="020B0606030504020204" pitchFamily="34" charset="0"/>
                <a:cs typeface="Open Sans" panose="020B0606030504020204" pitchFamily="34" charset="0"/>
              </a:rPr>
              <a:t>Advertising costs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07377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537A5BD-39FC-4D3C-BA2E-DE717A23ACFB}"/>
              </a:ext>
            </a:extLst>
          </p:cNvPr>
          <p:cNvSpPr/>
          <p:nvPr/>
        </p:nvSpPr>
        <p:spPr>
          <a:xfrm>
            <a:off x="1160715" y="271097"/>
            <a:ext cx="3838243" cy="584775"/>
          </a:xfrm>
          <a:prstGeom prst="rect">
            <a:avLst/>
          </a:prstGeom>
        </p:spPr>
        <p:txBody>
          <a:bodyPr wrap="square">
            <a:spAutoFit/>
          </a:bodyPr>
          <a:lstStyle/>
          <a:p>
            <a:r>
              <a:rPr lang="en-US" sz="3200" dirty="0">
                <a:solidFill>
                  <a:srgbClr val="FF0000"/>
                </a:solidFill>
                <a:latin typeface="Open Sans" panose="020B0606030504020204"/>
                <a:cs typeface="Calibri" panose="020F0502020204030204" pitchFamily="34" charset="0"/>
              </a:rPr>
              <a:t>Drawbacks</a:t>
            </a:r>
          </a:p>
        </p:txBody>
      </p:sp>
      <p:pic>
        <p:nvPicPr>
          <p:cNvPr id="1026" name="Picture 2" descr="Káº¿t quáº£ hÃ¬nh áº£nh cho 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599" y="1970745"/>
            <a:ext cx="3389575" cy="32506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www.newdesignfile.com/postpic/2013/08/logo-red-circle-with-x_368970.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21117" y="2604190"/>
            <a:ext cx="253748" cy="2537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63470" y="2428351"/>
            <a:ext cx="6096000" cy="551305"/>
          </a:xfrm>
          <a:prstGeom prst="rect">
            <a:avLst/>
          </a:prstGeom>
        </p:spPr>
        <p:txBody>
          <a:bodyPr>
            <a:spAutoFit/>
          </a:bodyPr>
          <a:lstStyle/>
          <a:p>
            <a:pPr marL="12700" marR="5080">
              <a:lnSpc>
                <a:spcPct val="136900"/>
              </a:lnSpc>
              <a:spcBef>
                <a:spcPts val="100"/>
              </a:spcBef>
            </a:pPr>
            <a:r>
              <a:rPr lang="en-US" sz="2400" dirty="0">
                <a:latin typeface="Open Sans" panose="020B0606030504020204"/>
                <a:cs typeface="Calibri"/>
              </a:rPr>
              <a:t>Requires higher initial investment</a:t>
            </a:r>
          </a:p>
        </p:txBody>
      </p:sp>
      <p:sp>
        <p:nvSpPr>
          <p:cNvPr id="6" name="Rectangle 5"/>
          <p:cNvSpPr/>
          <p:nvPr/>
        </p:nvSpPr>
        <p:spPr>
          <a:xfrm>
            <a:off x="1463470" y="3596047"/>
            <a:ext cx="6096000" cy="551305"/>
          </a:xfrm>
          <a:prstGeom prst="rect">
            <a:avLst/>
          </a:prstGeom>
        </p:spPr>
        <p:txBody>
          <a:bodyPr>
            <a:spAutoFit/>
          </a:bodyPr>
          <a:lstStyle/>
          <a:p>
            <a:pPr marL="12700" marR="5080">
              <a:lnSpc>
                <a:spcPct val="136900"/>
              </a:lnSpc>
              <a:spcBef>
                <a:spcPts val="100"/>
              </a:spcBef>
            </a:pPr>
            <a:r>
              <a:rPr lang="en-US" sz="2400" dirty="0">
                <a:latin typeface="Open Sans" panose="020B0606030504020204"/>
                <a:cs typeface="Calibri"/>
              </a:rPr>
              <a:t>Takes time for customers to get familiar</a:t>
            </a:r>
          </a:p>
        </p:txBody>
      </p:sp>
      <p:pic>
        <p:nvPicPr>
          <p:cNvPr id="8" name="Picture 4" descr="http://www.newdesignfile.com/postpic/2013/08/logo-red-circle-with-x_368970.png">
            <a:extLst>
              <a:ext uri="{FF2B5EF4-FFF2-40B4-BE49-F238E27FC236}">
                <a16:creationId xmlns:a16="http://schemas.microsoft.com/office/drawing/2014/main" id="{B2C19F7C-DDD9-44E7-945F-67BDB56F357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21117" y="3799578"/>
            <a:ext cx="253748" cy="25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4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9">
            <a:extLst>
              <a:ext uri="{FF2B5EF4-FFF2-40B4-BE49-F238E27FC236}">
                <a16:creationId xmlns:a16="http://schemas.microsoft.com/office/drawing/2014/main" id="{9EA34AFF-4789-4BF2-B06D-74F15255E311}"/>
              </a:ext>
            </a:extLst>
          </p:cNvPr>
          <p:cNvSpPr/>
          <p:nvPr/>
        </p:nvSpPr>
        <p:spPr>
          <a:xfrm rot="18900000">
            <a:off x="4402861" y="1494736"/>
            <a:ext cx="3630410" cy="3630410"/>
          </a:xfrm>
          <a:prstGeom prst="roundRect">
            <a:avLst>
              <a:gd name="adj" fmla="val 5865"/>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001935" y="1480094"/>
            <a:ext cx="432262" cy="769441"/>
          </a:xfrm>
          <a:prstGeom prst="rect">
            <a:avLst/>
          </a:prstGeom>
          <a:noFill/>
        </p:spPr>
        <p:txBody>
          <a:bodyPr wrap="square" rtlCol="0">
            <a:spAutoFit/>
          </a:bodyPr>
          <a:lstStyle/>
          <a:p>
            <a:r>
              <a:rPr lang="en-US" sz="4400" dirty="0">
                <a:solidFill>
                  <a:schemeClr val="bg1"/>
                </a:solidFill>
                <a:latin typeface="Open Sans" panose="020B0606030504020204"/>
              </a:rPr>
              <a:t>4</a:t>
            </a:r>
          </a:p>
        </p:txBody>
      </p:sp>
      <p:sp>
        <p:nvSpPr>
          <p:cNvPr id="6" name="TextBox 5"/>
          <p:cNvSpPr txBox="1"/>
          <p:nvPr/>
        </p:nvSpPr>
        <p:spPr>
          <a:xfrm>
            <a:off x="5024662" y="2986775"/>
            <a:ext cx="2698175" cy="646331"/>
          </a:xfrm>
          <a:prstGeom prst="rect">
            <a:avLst/>
          </a:prstGeom>
          <a:noFill/>
        </p:spPr>
        <p:txBody>
          <a:bodyPr wrap="none" rtlCol="0">
            <a:spAutoFit/>
          </a:bodyPr>
          <a:lstStyle/>
          <a:p>
            <a:r>
              <a:rPr lang="en-US" sz="3600" b="1" dirty="0">
                <a:solidFill>
                  <a:prstClr val="white"/>
                </a:solidFill>
                <a:latin typeface="Open Sans" panose="020B0606030504020204"/>
                <a:cs typeface="Calibri" panose="020F0502020204030204" pitchFamily="34" charset="0"/>
              </a:rPr>
              <a:t>Future plan</a:t>
            </a:r>
            <a:endParaRPr lang="en-US" sz="3600" dirty="0">
              <a:solidFill>
                <a:schemeClr val="bg1"/>
              </a:solidFill>
              <a:latin typeface="Open San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060" y="4593210"/>
            <a:ext cx="692921" cy="593932"/>
          </a:xfrm>
          <a:prstGeom prst="rect">
            <a:avLst/>
          </a:prstGeom>
        </p:spPr>
      </p:pic>
    </p:spTree>
    <p:extLst>
      <p:ext uri="{BB962C8B-B14F-4D97-AF65-F5344CB8AC3E}">
        <p14:creationId xmlns:p14="http://schemas.microsoft.com/office/powerpoint/2010/main" val="1807088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FEC4E6-C02C-4C80-9E70-8FEBE099DA9C}"/>
              </a:ext>
            </a:extLst>
          </p:cNvPr>
          <p:cNvSpPr/>
          <p:nvPr/>
        </p:nvSpPr>
        <p:spPr>
          <a:xfrm>
            <a:off x="1160715" y="271097"/>
            <a:ext cx="3838243"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Open Sans" panose="020B0606030504020204"/>
                <a:ea typeface="+mn-ea"/>
                <a:cs typeface="Calibri" panose="020F0502020204030204" pitchFamily="34" charset="0"/>
              </a:rPr>
              <a:t>Future plan</a:t>
            </a:r>
            <a:endParaRPr kumimoji="0" lang="en-US" sz="3200" b="0" i="0" u="none" strike="noStrike" kern="1200" cap="none" spc="0" normalizeH="0" baseline="0" noProof="0" dirty="0">
              <a:ln>
                <a:noFill/>
              </a:ln>
              <a:solidFill>
                <a:prstClr val="white">
                  <a:lumMod val="50000"/>
                </a:prstClr>
              </a:solidFill>
              <a:effectLst/>
              <a:uLnTx/>
              <a:uFillTx/>
              <a:latin typeface="Open Sans" panose="020B0606030504020204"/>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0000"/>
              </a:solidFill>
              <a:effectLst/>
              <a:uLnTx/>
              <a:uFillTx/>
              <a:latin typeface="Open Sans" panose="020B0606030504020204"/>
              <a:ea typeface="+mn-ea"/>
              <a:cs typeface="Calibri" panose="020F050202020403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533" y="554981"/>
            <a:ext cx="4229467" cy="5540220"/>
          </a:xfrm>
          <a:prstGeom prst="rect">
            <a:avLst/>
          </a:prstGeom>
        </p:spPr>
      </p:pic>
      <p:sp>
        <p:nvSpPr>
          <p:cNvPr id="7" name="object 8">
            <a:extLst>
              <a:ext uri="{FF2B5EF4-FFF2-40B4-BE49-F238E27FC236}">
                <a16:creationId xmlns:a16="http://schemas.microsoft.com/office/drawing/2014/main" id="{873EBCD8-237E-4DFC-B41C-F9921C56E544}"/>
              </a:ext>
            </a:extLst>
          </p:cNvPr>
          <p:cNvSpPr/>
          <p:nvPr/>
        </p:nvSpPr>
        <p:spPr>
          <a:xfrm>
            <a:off x="2078516" y="2530270"/>
            <a:ext cx="207176" cy="22082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1C1C1C"/>
              </a:solidFill>
              <a:effectLst/>
              <a:uLnTx/>
              <a:uFillTx/>
              <a:latin typeface="Calibri" panose="020F0502020204030204"/>
              <a:ea typeface="+mn-ea"/>
              <a:cs typeface="+mn-cs"/>
            </a:endParaRPr>
          </a:p>
        </p:txBody>
      </p:sp>
      <p:sp>
        <p:nvSpPr>
          <p:cNvPr id="8" name="object 8">
            <a:extLst>
              <a:ext uri="{FF2B5EF4-FFF2-40B4-BE49-F238E27FC236}">
                <a16:creationId xmlns:a16="http://schemas.microsoft.com/office/drawing/2014/main" id="{B060FCC2-34A2-44D9-BD94-45C75701B3B8}"/>
              </a:ext>
            </a:extLst>
          </p:cNvPr>
          <p:cNvSpPr/>
          <p:nvPr/>
        </p:nvSpPr>
        <p:spPr>
          <a:xfrm>
            <a:off x="2078516" y="3273306"/>
            <a:ext cx="207176" cy="22082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1C1C1C"/>
              </a:solidFill>
              <a:effectLst/>
              <a:uLnTx/>
              <a:uFillTx/>
              <a:latin typeface="Calibri" panose="020F0502020204030204"/>
              <a:ea typeface="+mn-ea"/>
              <a:cs typeface="+mn-cs"/>
            </a:endParaRPr>
          </a:p>
        </p:txBody>
      </p:sp>
      <p:sp>
        <p:nvSpPr>
          <p:cNvPr id="9" name="object 8">
            <a:extLst>
              <a:ext uri="{FF2B5EF4-FFF2-40B4-BE49-F238E27FC236}">
                <a16:creationId xmlns:a16="http://schemas.microsoft.com/office/drawing/2014/main" id="{08438F83-ED5A-4360-97DE-53E35A05C6C1}"/>
              </a:ext>
            </a:extLst>
          </p:cNvPr>
          <p:cNvSpPr/>
          <p:nvPr/>
        </p:nvSpPr>
        <p:spPr>
          <a:xfrm>
            <a:off x="2078516" y="4016342"/>
            <a:ext cx="207176" cy="22082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1C1C1C"/>
              </a:solidFill>
              <a:effectLst/>
              <a:uLnTx/>
              <a:uFillTx/>
              <a:latin typeface="Calibri" panose="020F0502020204030204"/>
              <a:ea typeface="+mn-ea"/>
              <a:cs typeface="+mn-cs"/>
            </a:endParaRPr>
          </a:p>
        </p:txBody>
      </p:sp>
      <p:sp>
        <p:nvSpPr>
          <p:cNvPr id="10" name="TextBox 9"/>
          <p:cNvSpPr txBox="1"/>
          <p:nvPr/>
        </p:nvSpPr>
        <p:spPr>
          <a:xfrm>
            <a:off x="2722418" y="2403833"/>
            <a:ext cx="5164282"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C1C1C"/>
                </a:solidFill>
                <a:effectLst/>
                <a:uLnTx/>
                <a:uFillTx/>
                <a:latin typeface="Open Sans" panose="020B0606030504020204"/>
                <a:ea typeface="+mn-ea"/>
                <a:cs typeface="+mn-cs"/>
              </a:rPr>
              <a:t>Upgrade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C1C1C"/>
              </a:solidFill>
              <a:effectLst/>
              <a:uLnTx/>
              <a:uFillTx/>
              <a:latin typeface="Open Sans" panose="020B0606030504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C1C1C"/>
                </a:solidFill>
                <a:effectLst/>
                <a:uLnTx/>
                <a:uFillTx/>
                <a:latin typeface="Open Sans" panose="020B0606030504020204"/>
                <a:ea typeface="+mn-ea"/>
                <a:cs typeface="+mn-cs"/>
              </a:rPr>
              <a:t>Enhance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C1C1C"/>
              </a:solidFill>
              <a:effectLst/>
              <a:uLnTx/>
              <a:uFillTx/>
              <a:latin typeface="Open Sans" panose="020B0606030504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C1C1C"/>
                </a:solidFill>
                <a:effectLst/>
                <a:uLnTx/>
                <a:uFillTx/>
                <a:latin typeface="Open Sans" panose="020B0606030504020204"/>
                <a:ea typeface="+mn-ea"/>
                <a:cs typeface="+mn-cs"/>
              </a:rPr>
              <a:t>More customer care programs</a:t>
            </a:r>
          </a:p>
        </p:txBody>
      </p:sp>
    </p:spTree>
    <p:extLst>
      <p:ext uri="{BB962C8B-B14F-4D97-AF65-F5344CB8AC3E}">
        <p14:creationId xmlns:p14="http://schemas.microsoft.com/office/powerpoint/2010/main" val="1974097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FEC4E6-C02C-4C80-9E70-8FEBE099DA9C}"/>
              </a:ext>
            </a:extLst>
          </p:cNvPr>
          <p:cNvSpPr/>
          <p:nvPr/>
        </p:nvSpPr>
        <p:spPr>
          <a:xfrm>
            <a:off x="1160715" y="271097"/>
            <a:ext cx="3838243" cy="1077218"/>
          </a:xfrm>
          <a:prstGeom prst="rect">
            <a:avLst/>
          </a:prstGeom>
        </p:spPr>
        <p:txBody>
          <a:bodyPr wrap="square">
            <a:spAutoFit/>
          </a:bodyPr>
          <a:lstStyle/>
          <a:p>
            <a:r>
              <a:rPr lang="en-US" sz="3200" dirty="0">
                <a:solidFill>
                  <a:srgbClr val="FF0000"/>
                </a:solidFill>
                <a:latin typeface="Open Sans" panose="020B0606030504020204"/>
                <a:cs typeface="Calibri" panose="020F0502020204030204" pitchFamily="34" charset="0"/>
              </a:rPr>
              <a:t>Future plan</a:t>
            </a:r>
            <a:endParaRPr lang="en-US" sz="3200" dirty="0">
              <a:solidFill>
                <a:schemeClr val="bg1">
                  <a:lumMod val="50000"/>
                </a:schemeClr>
              </a:solidFill>
              <a:latin typeface="Open Sans" panose="020B0606030504020204"/>
              <a:cs typeface="Calibri" panose="020F0502020204030204" pitchFamily="34" charset="0"/>
            </a:endParaRPr>
          </a:p>
          <a:p>
            <a:endParaRPr lang="en-US" sz="3200" dirty="0">
              <a:solidFill>
                <a:srgbClr val="FF0000"/>
              </a:solidFill>
              <a:latin typeface="Open Sans" panose="020B0606030504020204"/>
              <a:cs typeface="Calibri" panose="020F0502020204030204" pitchFamily="34" charset="0"/>
            </a:endParaRPr>
          </a:p>
        </p:txBody>
      </p:sp>
      <p:pic>
        <p:nvPicPr>
          <p:cNvPr id="1028" name="Picture 4"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802" y="1752995"/>
            <a:ext cx="7032395" cy="46792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BD50E8B-AD2D-4D74-B45E-2A11022A2E53}"/>
              </a:ext>
            </a:extLst>
          </p:cNvPr>
          <p:cNvSpPr/>
          <p:nvPr/>
        </p:nvSpPr>
        <p:spPr>
          <a:xfrm>
            <a:off x="1160715" y="1121114"/>
            <a:ext cx="6096000" cy="436594"/>
          </a:xfrm>
          <a:prstGeom prst="rect">
            <a:avLst/>
          </a:prstGeom>
        </p:spPr>
        <p:txBody>
          <a:bodyPr>
            <a:spAutoFit/>
          </a:bodyPr>
          <a:lstStyle/>
          <a:p>
            <a:pPr marL="12700" marR="5080" lvl="0" indent="0" algn="l" defTabSz="914400" rtl="0" eaLnBrk="1" fontAlgn="auto" latinLnBrk="0" hangingPunct="1">
              <a:lnSpc>
                <a:spcPct val="136900"/>
              </a:lnSpc>
              <a:spcBef>
                <a:spcPts val="100"/>
              </a:spcBef>
              <a:spcAft>
                <a:spcPts val="0"/>
              </a:spcAft>
              <a:buClrTx/>
              <a:buSzTx/>
              <a:buFontTx/>
              <a:buNone/>
              <a:tabLst/>
              <a:defRPr/>
            </a:pPr>
            <a:r>
              <a:rPr kumimoji="0" lang="en-US" sz="1800" b="0" i="0" u="none" strike="noStrike" kern="1200" cap="none" spc="0" normalizeH="0" baseline="0" noProof="0" dirty="0">
                <a:ln>
                  <a:noFill/>
                </a:ln>
                <a:solidFill>
                  <a:srgbClr val="1C1C1C"/>
                </a:solidFill>
                <a:effectLst/>
                <a:uLnTx/>
                <a:uFillTx/>
                <a:latin typeface="Open Sans" panose="020B0606030504020204"/>
                <a:ea typeface="+mn-ea"/>
                <a:cs typeface="Calibri"/>
              </a:rPr>
              <a:t>Payment with Electronic Payment Gateway</a:t>
            </a:r>
          </a:p>
        </p:txBody>
      </p:sp>
    </p:spTree>
    <p:extLst>
      <p:ext uri="{BB962C8B-B14F-4D97-AF65-F5344CB8AC3E}">
        <p14:creationId xmlns:p14="http://schemas.microsoft.com/office/powerpoint/2010/main" val="3202701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Káº¿t quáº£ hÃ¬nh áº£nh cho Shopping 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756" y="2013911"/>
            <a:ext cx="7454488" cy="41931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FEC4E6-C02C-4C80-9E70-8FEBE099DA9C}"/>
              </a:ext>
            </a:extLst>
          </p:cNvPr>
          <p:cNvSpPr/>
          <p:nvPr/>
        </p:nvSpPr>
        <p:spPr>
          <a:xfrm>
            <a:off x="1160715" y="271097"/>
            <a:ext cx="3838243"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Open Sans" panose="020B0606030504020204"/>
                <a:ea typeface="+mn-ea"/>
                <a:cs typeface="Calibri" panose="020F0502020204030204" pitchFamily="34" charset="0"/>
              </a:rPr>
              <a:t>Future plan</a:t>
            </a:r>
            <a:endParaRPr kumimoji="0" lang="en-US" sz="3200" b="0" i="0" u="none" strike="noStrike" kern="1200" cap="none" spc="0" normalizeH="0" baseline="0" noProof="0" dirty="0">
              <a:ln>
                <a:noFill/>
              </a:ln>
              <a:solidFill>
                <a:prstClr val="white">
                  <a:lumMod val="50000"/>
                </a:prstClr>
              </a:solidFill>
              <a:effectLst/>
              <a:uLnTx/>
              <a:uFillTx/>
              <a:latin typeface="Open Sans" panose="020B0606030504020204"/>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0000"/>
              </a:solidFill>
              <a:effectLst/>
              <a:uLnTx/>
              <a:uFillTx/>
              <a:latin typeface="Open Sans" panose="020B0606030504020204"/>
              <a:ea typeface="+mn-ea"/>
              <a:cs typeface="Calibri" panose="020F0502020204030204" pitchFamily="34" charset="0"/>
            </a:endParaRPr>
          </a:p>
        </p:txBody>
      </p:sp>
      <p:sp>
        <p:nvSpPr>
          <p:cNvPr id="4" name="Rectangle 3"/>
          <p:cNvSpPr/>
          <p:nvPr/>
        </p:nvSpPr>
        <p:spPr>
          <a:xfrm>
            <a:off x="1160715" y="1133544"/>
            <a:ext cx="6096000" cy="429541"/>
          </a:xfrm>
          <a:prstGeom prst="rect">
            <a:avLst/>
          </a:prstGeom>
        </p:spPr>
        <p:txBody>
          <a:bodyPr>
            <a:spAutoFit/>
          </a:bodyPr>
          <a:lstStyle/>
          <a:p>
            <a:pPr marL="12700" marR="5080" lvl="0" indent="0" algn="l" defTabSz="914400" rtl="0" eaLnBrk="1" fontAlgn="auto" latinLnBrk="0" hangingPunct="1">
              <a:lnSpc>
                <a:spcPct val="136900"/>
              </a:lnSpc>
              <a:spcBef>
                <a:spcPts val="100"/>
              </a:spcBef>
              <a:spcAft>
                <a:spcPts val="0"/>
              </a:spcAft>
              <a:buClrTx/>
              <a:buSzTx/>
              <a:buFontTx/>
              <a:buNone/>
              <a:tabLst/>
              <a:defRPr/>
            </a:pPr>
            <a:r>
              <a:rPr kumimoji="0" lang="en-US" sz="1800" b="0" i="0" u="none" strike="noStrike" kern="1200" cap="none" spc="0" normalizeH="0" baseline="0" noProof="0" dirty="0">
                <a:ln>
                  <a:noFill/>
                </a:ln>
                <a:solidFill>
                  <a:srgbClr val="1C1C1C"/>
                </a:solidFill>
                <a:effectLst/>
                <a:uLnTx/>
                <a:uFillTx/>
                <a:latin typeface="Open Sans" panose="020B0606030504020204"/>
                <a:ea typeface="+mn-ea"/>
                <a:cs typeface="Calibri"/>
              </a:rPr>
              <a:t>Manage many other models</a:t>
            </a:r>
          </a:p>
        </p:txBody>
      </p:sp>
    </p:spTree>
    <p:extLst>
      <p:ext uri="{BB962C8B-B14F-4D97-AF65-F5344CB8AC3E}">
        <p14:creationId xmlns:p14="http://schemas.microsoft.com/office/powerpoint/2010/main" val="3791059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B8C0DFAE-E50A-4574-8FA6-47E1025F576F}"/>
              </a:ext>
            </a:extLst>
          </p:cNvPr>
          <p:cNvSpPr/>
          <p:nvPr/>
        </p:nvSpPr>
        <p:spPr>
          <a:xfrm>
            <a:off x="0" y="1"/>
            <a:ext cx="12192000" cy="68580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E445520-D8D8-4351-8B49-68864ECB143E}"/>
              </a:ext>
            </a:extLst>
          </p:cNvPr>
          <p:cNvSpPr/>
          <p:nvPr/>
        </p:nvSpPr>
        <p:spPr>
          <a:xfrm>
            <a:off x="-104775" y="2518437"/>
            <a:ext cx="1219199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Open Sans"/>
                <a:ea typeface="Arial" panose="020B0604020202020204" pitchFamily="34" charset="0"/>
              </a:rPr>
              <a:t>Q &amp; A</a:t>
            </a:r>
            <a:endParaRPr kumimoji="0" lang="en-US" sz="7200" b="0" i="0" u="none" strike="noStrike" kern="1200" cap="none" spc="0" normalizeH="0" baseline="0" noProof="0" dirty="0">
              <a:ln>
                <a:noFill/>
              </a:ln>
              <a:solidFill>
                <a:prstClr val="white"/>
              </a:solidFill>
              <a:effectLst/>
              <a:uLnTx/>
              <a:uFillTx/>
              <a:latin typeface="Open Sans"/>
              <a:ea typeface="Arial" panose="020B0604020202020204" pitchFamily="34" charset="0"/>
            </a:endParaRPr>
          </a:p>
        </p:txBody>
      </p:sp>
      <p:sp>
        <p:nvSpPr>
          <p:cNvPr id="18" name="Rectangle 17">
            <a:extLst>
              <a:ext uri="{FF2B5EF4-FFF2-40B4-BE49-F238E27FC236}">
                <a16:creationId xmlns:a16="http://schemas.microsoft.com/office/drawing/2014/main" id="{FE445520-D8D8-4351-8B49-68864ECB143E}"/>
              </a:ext>
            </a:extLst>
          </p:cNvPr>
          <p:cNvSpPr/>
          <p:nvPr/>
        </p:nvSpPr>
        <p:spPr>
          <a:xfrm>
            <a:off x="-1" y="3718766"/>
            <a:ext cx="12191999" cy="523220"/>
          </a:xfrm>
          <a:prstGeom prst="rect">
            <a:avLst/>
          </a:prstGeom>
        </p:spPr>
        <p:txBody>
          <a:bodyPr wrap="square">
            <a:spAutoFit/>
          </a:bodyPr>
          <a:lstStyle/>
          <a:p>
            <a:pPr lvl="0" algn="ctr"/>
            <a:r>
              <a:rPr lang="en-US" sz="2800" b="1" dirty="0">
                <a:solidFill>
                  <a:prstClr val="white"/>
                </a:solidFill>
                <a:latin typeface="Open Sans"/>
                <a:ea typeface="Arial" panose="020B0604020202020204" pitchFamily="34" charset="0"/>
              </a:rPr>
              <a:t>Thank you for listening</a:t>
            </a:r>
          </a:p>
        </p:txBody>
      </p:sp>
    </p:spTree>
    <p:extLst>
      <p:ext uri="{BB962C8B-B14F-4D97-AF65-F5344CB8AC3E}">
        <p14:creationId xmlns:p14="http://schemas.microsoft.com/office/powerpoint/2010/main" val="2256976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9">
            <a:extLst>
              <a:ext uri="{FF2B5EF4-FFF2-40B4-BE49-F238E27FC236}">
                <a16:creationId xmlns:a16="http://schemas.microsoft.com/office/drawing/2014/main" id="{9EA34AFF-4789-4BF2-B06D-74F15255E311}"/>
              </a:ext>
            </a:extLst>
          </p:cNvPr>
          <p:cNvSpPr/>
          <p:nvPr/>
        </p:nvSpPr>
        <p:spPr>
          <a:xfrm rot="18900000">
            <a:off x="4402861" y="1494736"/>
            <a:ext cx="3630410" cy="3630410"/>
          </a:xfrm>
          <a:prstGeom prst="roundRect">
            <a:avLst>
              <a:gd name="adj" fmla="val 5865"/>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6001935" y="1480094"/>
            <a:ext cx="432262" cy="769441"/>
          </a:xfrm>
          <a:prstGeom prst="rect">
            <a:avLst/>
          </a:prstGeom>
          <a:noFill/>
        </p:spPr>
        <p:txBody>
          <a:bodyPr wrap="square" rtlCol="0">
            <a:spAutoFit/>
          </a:bodyPr>
          <a:lstStyle/>
          <a:p>
            <a:r>
              <a:rPr lang="en-US" sz="4400" dirty="0">
                <a:solidFill>
                  <a:schemeClr val="bg1"/>
                </a:solidFill>
              </a:rPr>
              <a:t>1</a:t>
            </a:r>
          </a:p>
        </p:txBody>
      </p:sp>
      <p:sp>
        <p:nvSpPr>
          <p:cNvPr id="3" name="TextBox 2"/>
          <p:cNvSpPr txBox="1"/>
          <p:nvPr/>
        </p:nvSpPr>
        <p:spPr>
          <a:xfrm>
            <a:off x="4920275" y="2986775"/>
            <a:ext cx="2595582" cy="646331"/>
          </a:xfrm>
          <a:prstGeom prst="rect">
            <a:avLst/>
          </a:prstGeom>
          <a:noFill/>
        </p:spPr>
        <p:txBody>
          <a:bodyPr wrap="none" rtlCol="0">
            <a:spAutoFit/>
          </a:bodyPr>
          <a:lstStyle/>
          <a:p>
            <a:r>
              <a:rPr lang="en-US" sz="3600" dirty="0">
                <a:solidFill>
                  <a:schemeClr val="bg1"/>
                </a:solidFill>
                <a:latin typeface="Open Sans"/>
              </a:rPr>
              <a:t>Introduction</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060" y="4593210"/>
            <a:ext cx="692921" cy="593932"/>
          </a:xfrm>
          <a:prstGeom prst="rect">
            <a:avLst/>
          </a:prstGeom>
        </p:spPr>
      </p:pic>
    </p:spTree>
    <p:extLst>
      <p:ext uri="{BB962C8B-B14F-4D97-AF65-F5344CB8AC3E}">
        <p14:creationId xmlns:p14="http://schemas.microsoft.com/office/powerpoint/2010/main" val="463466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C5163-FFDA-4A07-B9CC-3124DEB490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29292" y="2091897"/>
            <a:ext cx="5733415" cy="3812540"/>
          </a:xfrm>
          <a:prstGeom prst="rect">
            <a:avLst/>
          </a:prstGeom>
          <a:noFill/>
          <a:ln>
            <a:noFill/>
          </a:ln>
        </p:spPr>
      </p:pic>
      <p:sp>
        <p:nvSpPr>
          <p:cNvPr id="6" name="Rectangle 5">
            <a:extLst>
              <a:ext uri="{FF2B5EF4-FFF2-40B4-BE49-F238E27FC236}">
                <a16:creationId xmlns:a16="http://schemas.microsoft.com/office/drawing/2014/main" id="{9B706991-8685-4ED0-B2A9-BBC79D32CD67}"/>
              </a:ext>
            </a:extLst>
          </p:cNvPr>
          <p:cNvSpPr/>
          <p:nvPr/>
        </p:nvSpPr>
        <p:spPr>
          <a:xfrm>
            <a:off x="1136559" y="388002"/>
            <a:ext cx="4667082" cy="1446550"/>
          </a:xfrm>
          <a:prstGeom prst="rect">
            <a:avLst/>
          </a:prstGeom>
        </p:spPr>
        <p:txBody>
          <a:bodyPr wrap="square">
            <a:spAutoFit/>
          </a:bodyPr>
          <a:lstStyle/>
          <a:p>
            <a:r>
              <a:rPr lang="en-US" sz="3200" dirty="0">
                <a:solidFill>
                  <a:srgbClr val="FF0000"/>
                </a:solidFill>
                <a:latin typeface="Open Sans" panose="020B0606030504020204" pitchFamily="34" charset="0"/>
                <a:ea typeface="Open Sans" panose="020B0606030504020204" pitchFamily="34" charset="0"/>
                <a:cs typeface="Open Sans" panose="020B0606030504020204" pitchFamily="34" charset="0"/>
              </a:rPr>
              <a:t>Implementation</a:t>
            </a:r>
          </a:p>
          <a:p>
            <a:r>
              <a:rPr lang="en-US" altLang="zh-CN" sz="24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System Architecture Design</a:t>
            </a:r>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32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5497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áº¿t quáº£ hÃ¬nh áº£nh cho Koi thÃ© kio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299" y="3656515"/>
            <a:ext cx="3089463" cy="30894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2272594" y="1776354"/>
            <a:ext cx="1734872" cy="1734872"/>
          </a:xfrm>
          <a:prstGeom prst="rect">
            <a:avLst/>
          </a:prstGeom>
        </p:spPr>
      </p:pic>
      <p:pic>
        <p:nvPicPr>
          <p:cNvPr id="1030" name="Picture 6" descr="Káº¿t quáº£ hÃ¬nh áº£nh cho mcdonald kio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636" y="3656514"/>
            <a:ext cx="4737835" cy="30894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áº¿t quáº£ hÃ¬nh áº£nh cho mc dona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2002" y="1776354"/>
            <a:ext cx="2441670" cy="173487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8FEC4E6-C02C-4C80-9E70-8FEBE099DA9C}"/>
              </a:ext>
            </a:extLst>
          </p:cNvPr>
          <p:cNvSpPr/>
          <p:nvPr/>
        </p:nvSpPr>
        <p:spPr>
          <a:xfrm>
            <a:off x="1160715" y="271097"/>
            <a:ext cx="3838243" cy="584775"/>
          </a:xfrm>
          <a:prstGeom prst="rect">
            <a:avLst/>
          </a:prstGeom>
        </p:spPr>
        <p:txBody>
          <a:bodyPr wrap="square">
            <a:spAutoFit/>
          </a:bodyPr>
          <a:lstStyle/>
          <a:p>
            <a:r>
              <a:rPr lang="en-US" sz="3200" dirty="0">
                <a:solidFill>
                  <a:srgbClr val="FF0000"/>
                </a:solidFill>
                <a:latin typeface="Open Sans" panose="020B0606030504020204"/>
                <a:cs typeface="Calibri" panose="020F0502020204030204" pitchFamily="34" charset="0"/>
              </a:rPr>
              <a:t>Competitors</a:t>
            </a:r>
          </a:p>
        </p:txBody>
      </p:sp>
    </p:spTree>
    <p:extLst>
      <p:ext uri="{BB962C8B-B14F-4D97-AF65-F5344CB8AC3E}">
        <p14:creationId xmlns:p14="http://schemas.microsoft.com/office/powerpoint/2010/main" val="2670762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FEC4E6-C02C-4C80-9E70-8FEBE099DA9C}"/>
              </a:ext>
            </a:extLst>
          </p:cNvPr>
          <p:cNvSpPr/>
          <p:nvPr/>
        </p:nvSpPr>
        <p:spPr>
          <a:xfrm>
            <a:off x="1168953" y="271097"/>
            <a:ext cx="383824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Order sort algorithm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374" y="1305394"/>
            <a:ext cx="7901168" cy="1645623"/>
          </a:xfrm>
          <a:prstGeom prst="rect">
            <a:avLst/>
          </a:prstGeom>
        </p:spPr>
      </p:pic>
      <p:sp>
        <p:nvSpPr>
          <p:cNvPr id="8" name="Text Box 2"/>
          <p:cNvSpPr txBox="1">
            <a:spLocks noChangeArrowheads="1"/>
          </p:cNvSpPr>
          <p:nvPr/>
        </p:nvSpPr>
        <p:spPr bwMode="auto">
          <a:xfrm>
            <a:off x="4510708" y="3377217"/>
            <a:ext cx="3572499" cy="105970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500" b="0" i="0" u="none" strike="noStrike" kern="1200" cap="none" spc="0" normalizeH="0" baseline="0" noProof="0" dirty="0">
                <a:ln>
                  <a:noFill/>
                </a:ln>
                <a:solidFill>
                  <a:srgbClr val="1C1C1C"/>
                </a:solidFill>
                <a:effectLst/>
                <a:uLnTx/>
                <a:uFillTx/>
                <a:latin typeface="Calibri" panose="020F0502020204030204" pitchFamily="34" charset="0"/>
                <a:ea typeface="Yu Mincho" panose="02020400000000000000" pitchFamily="18" charset="-128"/>
                <a:cs typeface="Times New Roman" panose="02020603050405020304" pitchFamily="18" charset="0"/>
              </a:rPr>
              <a:t>V: Visitors order via kiosk.</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500" b="0" i="0" u="none" strike="noStrike" kern="1200" cap="none" spc="0" normalizeH="0" baseline="0" noProof="0" dirty="0">
                <a:ln>
                  <a:noFill/>
                </a:ln>
                <a:solidFill>
                  <a:srgbClr val="1C1C1C"/>
                </a:solidFill>
                <a:effectLst/>
                <a:uLnTx/>
                <a:uFillTx/>
                <a:latin typeface="Calibri" panose="020F0502020204030204" pitchFamily="34" charset="0"/>
                <a:ea typeface="Yu Mincho" panose="02020400000000000000" pitchFamily="18" charset="-128"/>
                <a:cs typeface="Times New Roman" panose="02020603050405020304" pitchFamily="18" charset="0"/>
              </a:rPr>
              <a:t>S: Scheduled order.</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500" b="0" i="0" u="none" strike="noStrike" kern="1200" cap="none" spc="0" normalizeH="0" baseline="0" noProof="0" dirty="0">
                <a:ln>
                  <a:noFill/>
                </a:ln>
                <a:solidFill>
                  <a:srgbClr val="1C1C1C"/>
                </a:solidFill>
                <a:effectLst/>
                <a:uLnTx/>
                <a:uFillTx/>
                <a:latin typeface="Calibri" panose="020F0502020204030204" pitchFamily="34" charset="0"/>
                <a:ea typeface="Yu Mincho" panose="02020400000000000000" pitchFamily="18" charset="-128"/>
                <a:cs typeface="Times New Roman" panose="02020603050405020304" pitchFamily="18" charset="0"/>
              </a:rPr>
              <a:t> </a:t>
            </a:r>
          </a:p>
        </p:txBody>
      </p:sp>
    </p:spTree>
    <p:extLst>
      <p:ext uri="{BB962C8B-B14F-4D97-AF65-F5344CB8AC3E}">
        <p14:creationId xmlns:p14="http://schemas.microsoft.com/office/powerpoint/2010/main" val="2752114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FEC4E6-C02C-4C80-9E70-8FEBE099DA9C}"/>
              </a:ext>
            </a:extLst>
          </p:cNvPr>
          <p:cNvSpPr/>
          <p:nvPr/>
        </p:nvSpPr>
        <p:spPr>
          <a:xfrm>
            <a:off x="1168953" y="271097"/>
            <a:ext cx="383824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Order sort algorithm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969" y="1105407"/>
            <a:ext cx="6006877" cy="4642433"/>
          </a:xfrm>
          <a:prstGeom prst="rect">
            <a:avLst/>
          </a:prstGeom>
        </p:spPr>
      </p:pic>
      <p:pic>
        <p:nvPicPr>
          <p:cNvPr id="3" name="Picture 2"/>
          <p:cNvPicPr>
            <a:picLocks noChangeAspect="1"/>
          </p:cNvPicPr>
          <p:nvPr/>
        </p:nvPicPr>
        <p:blipFill>
          <a:blip r:embed="rId4"/>
          <a:stretch>
            <a:fillRect/>
          </a:stretch>
        </p:blipFill>
        <p:spPr>
          <a:xfrm>
            <a:off x="7491846" y="4413499"/>
            <a:ext cx="4700154" cy="1447800"/>
          </a:xfrm>
          <a:prstGeom prst="rect">
            <a:avLst/>
          </a:prstGeom>
        </p:spPr>
      </p:pic>
      <p:sp>
        <p:nvSpPr>
          <p:cNvPr id="4" name="TextBox 3"/>
          <p:cNvSpPr txBox="1"/>
          <p:nvPr/>
        </p:nvSpPr>
        <p:spPr>
          <a:xfrm>
            <a:off x="7647710" y="4182666"/>
            <a:ext cx="10910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5F1C0D"/>
                </a:solidFill>
                <a:effectLst/>
                <a:uLnTx/>
                <a:uFillTx/>
                <a:latin typeface="Calibri" panose="020F0502020204030204"/>
                <a:ea typeface="+mn-ea"/>
                <a:cs typeface="+mn-cs"/>
              </a:rPr>
              <a:t>Note</a:t>
            </a:r>
          </a:p>
        </p:txBody>
      </p:sp>
    </p:spTree>
    <p:extLst>
      <p:ext uri="{BB962C8B-B14F-4D97-AF65-F5344CB8AC3E}">
        <p14:creationId xmlns:p14="http://schemas.microsoft.com/office/powerpoint/2010/main" val="11948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074" y="1043762"/>
            <a:ext cx="6350994" cy="4650455"/>
          </a:xfrm>
          <a:prstGeom prst="rect">
            <a:avLst/>
          </a:prstGeom>
        </p:spPr>
      </p:pic>
      <p:sp>
        <p:nvSpPr>
          <p:cNvPr id="6" name="Rectangle 5">
            <a:extLst>
              <a:ext uri="{FF2B5EF4-FFF2-40B4-BE49-F238E27FC236}">
                <a16:creationId xmlns:a16="http://schemas.microsoft.com/office/drawing/2014/main" id="{78FEC4E6-C02C-4C80-9E70-8FEBE099DA9C}"/>
              </a:ext>
            </a:extLst>
          </p:cNvPr>
          <p:cNvSpPr/>
          <p:nvPr/>
        </p:nvSpPr>
        <p:spPr>
          <a:xfrm>
            <a:off x="1168953" y="271097"/>
            <a:ext cx="383824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Order sort algorithm</a:t>
            </a:r>
          </a:p>
        </p:txBody>
      </p:sp>
    </p:spTree>
    <p:extLst>
      <p:ext uri="{BB962C8B-B14F-4D97-AF65-F5344CB8AC3E}">
        <p14:creationId xmlns:p14="http://schemas.microsoft.com/office/powerpoint/2010/main" val="3043765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FEC4E6-C02C-4C80-9E70-8FEBE099DA9C}"/>
              </a:ext>
            </a:extLst>
          </p:cNvPr>
          <p:cNvSpPr/>
          <p:nvPr/>
        </p:nvSpPr>
        <p:spPr>
          <a:xfrm>
            <a:off x="1168953" y="271097"/>
            <a:ext cx="383824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Order sort algorithm</a:t>
            </a:r>
          </a:p>
        </p:txBody>
      </p:sp>
      <p:pic>
        <p:nvPicPr>
          <p:cNvPr id="7" name="Picture 6"/>
          <p:cNvPicPr>
            <a:picLocks noChangeAspect="1"/>
          </p:cNvPicPr>
          <p:nvPr/>
        </p:nvPicPr>
        <p:blipFill>
          <a:blip r:embed="rId3"/>
          <a:stretch>
            <a:fillRect/>
          </a:stretch>
        </p:blipFill>
        <p:spPr>
          <a:xfrm>
            <a:off x="577294" y="1704109"/>
            <a:ext cx="11136872" cy="3065317"/>
          </a:xfrm>
          <a:prstGeom prst="rect">
            <a:avLst/>
          </a:prstGeom>
        </p:spPr>
      </p:pic>
    </p:spTree>
    <p:extLst>
      <p:ext uri="{BB962C8B-B14F-4D97-AF65-F5344CB8AC3E}">
        <p14:creationId xmlns:p14="http://schemas.microsoft.com/office/powerpoint/2010/main" val="1470166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67000"/>
            <a:lum/>
          </a:blip>
          <a:srcRect/>
          <a:stretch>
            <a:fillRect/>
          </a:stretch>
        </a:blipFill>
        <a:effectLst/>
      </p:bgPr>
    </p:bg>
    <p:spTree>
      <p:nvGrpSpPr>
        <p:cNvPr id="1" name=""/>
        <p:cNvGrpSpPr/>
        <p:nvPr/>
      </p:nvGrpSpPr>
      <p:grpSpPr>
        <a:xfrm>
          <a:off x="0" y="0"/>
          <a:ext cx="0" cy="0"/>
          <a:chOff x="0" y="0"/>
          <a:chExt cx="0" cy="0"/>
        </a:xfrm>
      </p:grpSpPr>
      <p:sp>
        <p:nvSpPr>
          <p:cNvPr id="16" name="object 6">
            <a:extLst>
              <a:ext uri="{FF2B5EF4-FFF2-40B4-BE49-F238E27FC236}">
                <a16:creationId xmlns:a16="http://schemas.microsoft.com/office/drawing/2014/main" id="{C90D59B6-88F4-4850-947F-BCCE2E1C515C}"/>
              </a:ext>
            </a:extLst>
          </p:cNvPr>
          <p:cNvSpPr/>
          <p:nvPr/>
        </p:nvSpPr>
        <p:spPr>
          <a:xfrm>
            <a:off x="1300733" y="2204278"/>
            <a:ext cx="2844800" cy="152400"/>
          </a:xfrm>
          <a:custGeom>
            <a:avLst/>
            <a:gdLst/>
            <a:ahLst/>
            <a:cxnLst/>
            <a:rect l="l" t="t" r="r" b="b"/>
            <a:pathLst>
              <a:path w="2844800" h="152400">
                <a:moveTo>
                  <a:pt x="0" y="152400"/>
                </a:moveTo>
                <a:lnTo>
                  <a:pt x="2844545" y="152400"/>
                </a:lnTo>
                <a:lnTo>
                  <a:pt x="2844545" y="0"/>
                </a:lnTo>
                <a:lnTo>
                  <a:pt x="0" y="0"/>
                </a:lnTo>
                <a:lnTo>
                  <a:pt x="0" y="152400"/>
                </a:lnTo>
                <a:close/>
              </a:path>
            </a:pathLst>
          </a:custGeom>
          <a:solidFill>
            <a:srgbClr val="050205"/>
          </a:solidFill>
        </p:spPr>
        <p:txBody>
          <a:bodyPr wrap="square" lIns="0" tIns="0" rIns="0" bIns="0" rtlCol="0"/>
          <a:lstStyle/>
          <a:p>
            <a:endParaRPr/>
          </a:p>
        </p:txBody>
      </p:sp>
      <p:sp>
        <p:nvSpPr>
          <p:cNvPr id="8" name="object 5">
            <a:extLst>
              <a:ext uri="{FF2B5EF4-FFF2-40B4-BE49-F238E27FC236}">
                <a16:creationId xmlns:a16="http://schemas.microsoft.com/office/drawing/2014/main" id="{96AAF755-0913-4BF7-B5AD-D0813DD4A543}"/>
              </a:ext>
            </a:extLst>
          </p:cNvPr>
          <p:cNvSpPr/>
          <p:nvPr/>
        </p:nvSpPr>
        <p:spPr>
          <a:xfrm>
            <a:off x="0" y="0"/>
            <a:ext cx="12192000" cy="6858000"/>
          </a:xfrm>
          <a:prstGeom prst="rect">
            <a:avLst/>
          </a:prstGeom>
          <a:blipFill dpi="0" rotWithShape="1">
            <a:blip r:embed="rId4" cstate="print">
              <a:alphaModFix amt="56000"/>
            </a:blip>
            <a:srcRec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C7B78CB5-1769-447E-98AE-28EDA5D75F9C}"/>
              </a:ext>
            </a:extLst>
          </p:cNvPr>
          <p:cNvSpPr txBox="1">
            <a:spLocks/>
          </p:cNvSpPr>
          <p:nvPr/>
        </p:nvSpPr>
        <p:spPr>
          <a:xfrm>
            <a:off x="957711" y="876163"/>
            <a:ext cx="8023603" cy="1727200"/>
          </a:xfrm>
          <a:prstGeom prst="rect">
            <a:avLst/>
          </a:prstGeom>
        </p:spPr>
        <p:txBody>
          <a:bodyPr vert="horz" wrap="square" lIns="0" tIns="887872"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13460">
              <a:lnSpc>
                <a:spcPct val="100000"/>
              </a:lnSpc>
            </a:pPr>
            <a:r>
              <a:rPr lang="en-US" spc="310" dirty="0">
                <a:solidFill>
                  <a:srgbClr val="F3F4F4"/>
                </a:solidFill>
              </a:rPr>
              <a:t>Abstract</a:t>
            </a:r>
          </a:p>
        </p:txBody>
      </p:sp>
      <p:sp>
        <p:nvSpPr>
          <p:cNvPr id="10" name="object 9">
            <a:extLst>
              <a:ext uri="{FF2B5EF4-FFF2-40B4-BE49-F238E27FC236}">
                <a16:creationId xmlns:a16="http://schemas.microsoft.com/office/drawing/2014/main" id="{C8BC2D09-522A-4289-837E-5E301D7EE222}"/>
              </a:ext>
            </a:extLst>
          </p:cNvPr>
          <p:cNvSpPr/>
          <p:nvPr/>
        </p:nvSpPr>
        <p:spPr>
          <a:xfrm>
            <a:off x="1333503" y="1907083"/>
            <a:ext cx="373380" cy="373380"/>
          </a:xfrm>
          <a:custGeom>
            <a:avLst/>
            <a:gdLst/>
            <a:ahLst/>
            <a:cxnLst/>
            <a:rect l="l" t="t" r="r" b="b"/>
            <a:pathLst>
              <a:path w="373380" h="373380">
                <a:moveTo>
                  <a:pt x="186708" y="0"/>
                </a:moveTo>
                <a:lnTo>
                  <a:pt x="144013" y="4914"/>
                </a:lnTo>
                <a:lnTo>
                  <a:pt x="103151" y="19673"/>
                </a:lnTo>
                <a:lnTo>
                  <a:pt x="65958" y="44276"/>
                </a:lnTo>
                <a:lnTo>
                  <a:pt x="35006" y="77806"/>
                </a:lnTo>
                <a:lnTo>
                  <a:pt x="13677" y="116424"/>
                </a:lnTo>
                <a:lnTo>
                  <a:pt x="2190" y="158098"/>
                </a:lnTo>
                <a:lnTo>
                  <a:pt x="0" y="186674"/>
                </a:lnTo>
                <a:lnTo>
                  <a:pt x="545" y="200996"/>
                </a:lnTo>
                <a:lnTo>
                  <a:pt x="8741" y="243282"/>
                </a:lnTo>
                <a:lnTo>
                  <a:pt x="26780" y="283123"/>
                </a:lnTo>
                <a:lnTo>
                  <a:pt x="54659" y="318683"/>
                </a:lnTo>
                <a:lnTo>
                  <a:pt x="90213" y="346582"/>
                </a:lnTo>
                <a:lnTo>
                  <a:pt x="130051" y="364635"/>
                </a:lnTo>
                <a:lnTo>
                  <a:pt x="172338" y="372843"/>
                </a:lnTo>
                <a:lnTo>
                  <a:pt x="186661" y="373391"/>
                </a:lnTo>
                <a:lnTo>
                  <a:pt x="201003" y="372843"/>
                </a:lnTo>
                <a:lnTo>
                  <a:pt x="243299" y="364635"/>
                </a:lnTo>
                <a:lnTo>
                  <a:pt x="282982" y="346675"/>
                </a:lnTo>
                <a:lnTo>
                  <a:pt x="186711" y="346675"/>
                </a:lnTo>
                <a:lnTo>
                  <a:pt x="174437" y="346214"/>
                </a:lnTo>
                <a:lnTo>
                  <a:pt x="126502" y="334996"/>
                </a:lnTo>
                <a:lnTo>
                  <a:pt x="83213" y="308776"/>
                </a:lnTo>
                <a:lnTo>
                  <a:pt x="56671" y="280062"/>
                </a:lnTo>
                <a:lnTo>
                  <a:pt x="34148" y="235299"/>
                </a:lnTo>
                <a:lnTo>
                  <a:pt x="26618" y="186796"/>
                </a:lnTo>
                <a:lnTo>
                  <a:pt x="27078" y="174523"/>
                </a:lnTo>
                <a:lnTo>
                  <a:pt x="38291" y="126584"/>
                </a:lnTo>
                <a:lnTo>
                  <a:pt x="64502" y="83287"/>
                </a:lnTo>
                <a:lnTo>
                  <a:pt x="93217" y="56743"/>
                </a:lnTo>
                <a:lnTo>
                  <a:pt x="137982" y="34225"/>
                </a:lnTo>
                <a:lnTo>
                  <a:pt x="186484" y="26700"/>
                </a:lnTo>
                <a:lnTo>
                  <a:pt x="282962" y="26700"/>
                </a:lnTo>
                <a:lnTo>
                  <a:pt x="270261" y="19697"/>
                </a:lnTo>
                <a:lnTo>
                  <a:pt x="229402" y="4927"/>
                </a:lnTo>
                <a:lnTo>
                  <a:pt x="201030" y="549"/>
                </a:lnTo>
                <a:lnTo>
                  <a:pt x="186708" y="0"/>
                </a:lnTo>
                <a:close/>
              </a:path>
              <a:path w="373380" h="373380">
                <a:moveTo>
                  <a:pt x="282962" y="26700"/>
                </a:moveTo>
                <a:lnTo>
                  <a:pt x="186484" y="26700"/>
                </a:lnTo>
                <a:lnTo>
                  <a:pt x="198756" y="27162"/>
                </a:lnTo>
                <a:lnTo>
                  <a:pt x="210972" y="28561"/>
                </a:lnTo>
                <a:lnTo>
                  <a:pt x="258094" y="43531"/>
                </a:lnTo>
                <a:lnTo>
                  <a:pt x="289981" y="64603"/>
                </a:lnTo>
                <a:lnTo>
                  <a:pt x="316610" y="93472"/>
                </a:lnTo>
                <a:lnTo>
                  <a:pt x="335235" y="127527"/>
                </a:lnTo>
                <a:lnTo>
                  <a:pt x="345118" y="165123"/>
                </a:lnTo>
                <a:lnTo>
                  <a:pt x="346349" y="178156"/>
                </a:lnTo>
                <a:lnTo>
                  <a:pt x="345978" y="192727"/>
                </a:lnTo>
                <a:lnTo>
                  <a:pt x="339211" y="232951"/>
                </a:lnTo>
                <a:lnTo>
                  <a:pt x="317819" y="278297"/>
                </a:lnTo>
                <a:lnTo>
                  <a:pt x="290149" y="308638"/>
                </a:lnTo>
                <a:lnTo>
                  <a:pt x="258297" y="329753"/>
                </a:lnTo>
                <a:lnTo>
                  <a:pt x="211197" y="344784"/>
                </a:lnTo>
                <a:lnTo>
                  <a:pt x="186711" y="346675"/>
                </a:lnTo>
                <a:lnTo>
                  <a:pt x="282982" y="346675"/>
                </a:lnTo>
                <a:lnTo>
                  <a:pt x="318680" y="318714"/>
                </a:lnTo>
                <a:lnTo>
                  <a:pt x="343336" y="288244"/>
                </a:lnTo>
                <a:lnTo>
                  <a:pt x="360957" y="253648"/>
                </a:lnTo>
                <a:lnTo>
                  <a:pt x="371047" y="216105"/>
                </a:lnTo>
                <a:lnTo>
                  <a:pt x="373347" y="190020"/>
                </a:lnTo>
                <a:lnTo>
                  <a:pt x="372945" y="176361"/>
                </a:lnTo>
                <a:lnTo>
                  <a:pt x="366508" y="137113"/>
                </a:lnTo>
                <a:lnTo>
                  <a:pt x="352593" y="101068"/>
                </a:lnTo>
                <a:lnTo>
                  <a:pt x="331669" y="69003"/>
                </a:lnTo>
                <a:lnTo>
                  <a:pt x="295575" y="35010"/>
                </a:lnTo>
                <a:lnTo>
                  <a:pt x="283156" y="26807"/>
                </a:lnTo>
                <a:lnTo>
                  <a:pt x="282962" y="26700"/>
                </a:lnTo>
                <a:close/>
              </a:path>
            </a:pathLst>
          </a:custGeom>
          <a:solidFill>
            <a:srgbClr val="F3F4F4"/>
          </a:solidFill>
        </p:spPr>
        <p:txBody>
          <a:bodyPr wrap="square" lIns="0" tIns="0" rIns="0" bIns="0" rtlCol="0"/>
          <a:lstStyle/>
          <a:p>
            <a:endParaRPr/>
          </a:p>
        </p:txBody>
      </p:sp>
      <p:sp>
        <p:nvSpPr>
          <p:cNvPr id="11" name="object 10">
            <a:extLst>
              <a:ext uri="{FF2B5EF4-FFF2-40B4-BE49-F238E27FC236}">
                <a16:creationId xmlns:a16="http://schemas.microsoft.com/office/drawing/2014/main" id="{4976BFEE-A791-48BC-A1BE-734B182577F5}"/>
              </a:ext>
            </a:extLst>
          </p:cNvPr>
          <p:cNvSpPr/>
          <p:nvPr/>
        </p:nvSpPr>
        <p:spPr>
          <a:xfrm>
            <a:off x="1506854" y="1985675"/>
            <a:ext cx="27305" cy="158115"/>
          </a:xfrm>
          <a:custGeom>
            <a:avLst/>
            <a:gdLst/>
            <a:ahLst/>
            <a:cxnLst/>
            <a:rect l="l" t="t" r="r" b="b"/>
            <a:pathLst>
              <a:path w="27305" h="158114">
                <a:moveTo>
                  <a:pt x="6001" y="0"/>
                </a:moveTo>
                <a:lnTo>
                  <a:pt x="12" y="5974"/>
                </a:lnTo>
                <a:lnTo>
                  <a:pt x="0" y="151577"/>
                </a:lnTo>
                <a:lnTo>
                  <a:pt x="5977" y="157551"/>
                </a:lnTo>
                <a:lnTo>
                  <a:pt x="20741" y="157551"/>
                </a:lnTo>
                <a:lnTo>
                  <a:pt x="26718" y="151577"/>
                </a:lnTo>
                <a:lnTo>
                  <a:pt x="26740" y="6035"/>
                </a:lnTo>
                <a:lnTo>
                  <a:pt x="20766" y="30"/>
                </a:lnTo>
                <a:lnTo>
                  <a:pt x="6001" y="0"/>
                </a:lnTo>
                <a:close/>
              </a:path>
            </a:pathLst>
          </a:custGeom>
          <a:solidFill>
            <a:srgbClr val="F3F4F4"/>
          </a:solidFill>
        </p:spPr>
        <p:txBody>
          <a:bodyPr wrap="square" lIns="0" tIns="0" rIns="0" bIns="0" rtlCol="0"/>
          <a:lstStyle/>
          <a:p>
            <a:endParaRPr/>
          </a:p>
        </p:txBody>
      </p:sp>
      <p:sp>
        <p:nvSpPr>
          <p:cNvPr id="12" name="object 11">
            <a:extLst>
              <a:ext uri="{FF2B5EF4-FFF2-40B4-BE49-F238E27FC236}">
                <a16:creationId xmlns:a16="http://schemas.microsoft.com/office/drawing/2014/main" id="{2C2ABCA1-E687-4A6E-A008-E4C76F98C6E9}"/>
              </a:ext>
            </a:extLst>
          </p:cNvPr>
          <p:cNvSpPr/>
          <p:nvPr/>
        </p:nvSpPr>
        <p:spPr>
          <a:xfrm>
            <a:off x="1506842" y="2169470"/>
            <a:ext cx="27305" cy="27940"/>
          </a:xfrm>
          <a:custGeom>
            <a:avLst/>
            <a:gdLst/>
            <a:ahLst/>
            <a:cxnLst/>
            <a:rect l="l" t="t" r="r" b="b"/>
            <a:pathLst>
              <a:path w="27305" h="27939">
                <a:moveTo>
                  <a:pt x="13228" y="0"/>
                </a:moveTo>
                <a:lnTo>
                  <a:pt x="8275" y="2164"/>
                </a:lnTo>
                <a:lnTo>
                  <a:pt x="6583" y="2773"/>
                </a:lnTo>
                <a:lnTo>
                  <a:pt x="5059" y="3749"/>
                </a:lnTo>
                <a:lnTo>
                  <a:pt x="0" y="17983"/>
                </a:lnTo>
                <a:lnTo>
                  <a:pt x="1453" y="21457"/>
                </a:lnTo>
                <a:lnTo>
                  <a:pt x="4035" y="23957"/>
                </a:lnTo>
                <a:lnTo>
                  <a:pt x="5251" y="25176"/>
                </a:lnTo>
                <a:lnTo>
                  <a:pt x="6690" y="26151"/>
                </a:lnTo>
                <a:lnTo>
                  <a:pt x="8275" y="26883"/>
                </a:lnTo>
                <a:lnTo>
                  <a:pt x="9905" y="27492"/>
                </a:lnTo>
                <a:lnTo>
                  <a:pt x="11643" y="27797"/>
                </a:lnTo>
                <a:lnTo>
                  <a:pt x="13383" y="27736"/>
                </a:lnTo>
                <a:lnTo>
                  <a:pt x="15319" y="27736"/>
                </a:lnTo>
                <a:lnTo>
                  <a:pt x="26764" y="14417"/>
                </a:lnTo>
                <a:lnTo>
                  <a:pt x="26730" y="12649"/>
                </a:lnTo>
                <a:lnTo>
                  <a:pt x="26349" y="10881"/>
                </a:lnTo>
                <a:lnTo>
                  <a:pt x="25645" y="9265"/>
                </a:lnTo>
                <a:lnTo>
                  <a:pt x="25039" y="7650"/>
                </a:lnTo>
                <a:lnTo>
                  <a:pt x="24027" y="6187"/>
                </a:lnTo>
                <a:lnTo>
                  <a:pt x="22753" y="5029"/>
                </a:lnTo>
                <a:lnTo>
                  <a:pt x="18992" y="1158"/>
                </a:lnTo>
                <a:lnTo>
                  <a:pt x="13228" y="0"/>
                </a:lnTo>
                <a:close/>
              </a:path>
              <a:path w="27305" h="27939">
                <a:moveTo>
                  <a:pt x="15319" y="27736"/>
                </a:moveTo>
                <a:lnTo>
                  <a:pt x="13383" y="27736"/>
                </a:lnTo>
                <a:lnTo>
                  <a:pt x="15145" y="27767"/>
                </a:lnTo>
                <a:lnTo>
                  <a:pt x="15319" y="27736"/>
                </a:lnTo>
                <a:close/>
              </a:path>
            </a:pathLst>
          </a:custGeom>
          <a:solidFill>
            <a:srgbClr val="F3F4F4"/>
          </a:solidFill>
        </p:spPr>
        <p:txBody>
          <a:bodyPr wrap="square" lIns="0" tIns="0" rIns="0" bIns="0" rtlCol="0"/>
          <a:lstStyle/>
          <a:p>
            <a:endParaRPr/>
          </a:p>
        </p:txBody>
      </p:sp>
      <p:sp>
        <p:nvSpPr>
          <p:cNvPr id="13" name="object 7">
            <a:extLst>
              <a:ext uri="{FF2B5EF4-FFF2-40B4-BE49-F238E27FC236}">
                <a16:creationId xmlns:a16="http://schemas.microsoft.com/office/drawing/2014/main" id="{6F29B005-18D9-4772-89F0-82645ABF02DD}"/>
              </a:ext>
            </a:extLst>
          </p:cNvPr>
          <p:cNvSpPr txBox="1"/>
          <p:nvPr/>
        </p:nvSpPr>
        <p:spPr>
          <a:xfrm>
            <a:off x="1333501" y="2715330"/>
            <a:ext cx="6655029" cy="1475597"/>
          </a:xfrm>
          <a:prstGeom prst="rect">
            <a:avLst/>
          </a:prstGeom>
        </p:spPr>
        <p:txBody>
          <a:bodyPr vert="horz" wrap="square" lIns="0" tIns="0" rIns="0" bIns="0" rtlCol="0">
            <a:spAutoFit/>
          </a:bodyPr>
          <a:lstStyle/>
          <a:p>
            <a:pPr marL="12700" marR="5080" algn="just">
              <a:lnSpc>
                <a:spcPct val="136900"/>
              </a:lnSpc>
            </a:pPr>
            <a:r>
              <a:rPr b="1" spc="-10" dirty="0">
                <a:solidFill>
                  <a:srgbClr val="F3F4F4"/>
                </a:solidFill>
                <a:latin typeface="Open Sans" panose="020B0606030504020204"/>
                <a:cs typeface="Open Sans"/>
              </a:rPr>
              <a:t>Food</a:t>
            </a:r>
            <a:r>
              <a:rPr b="1" spc="10" dirty="0">
                <a:solidFill>
                  <a:srgbClr val="F3F4F4"/>
                </a:solidFill>
                <a:latin typeface="Open Sans" panose="020B0606030504020204"/>
                <a:cs typeface="Times New Roman"/>
              </a:rPr>
              <a:t> </a:t>
            </a:r>
            <a:r>
              <a:rPr b="1" spc="-5" dirty="0">
                <a:solidFill>
                  <a:srgbClr val="F3F4F4"/>
                </a:solidFill>
                <a:latin typeface="Open Sans"/>
                <a:cs typeface="Open Sans"/>
              </a:rPr>
              <a:t>cour</a:t>
            </a:r>
            <a:r>
              <a:rPr b="1" dirty="0">
                <a:solidFill>
                  <a:srgbClr val="F3F4F4"/>
                </a:solidFill>
                <a:latin typeface="Open Sans"/>
                <a:cs typeface="Open Sans"/>
              </a:rPr>
              <a:t>t</a:t>
            </a:r>
            <a:r>
              <a:rPr b="1" spc="15" dirty="0">
                <a:solidFill>
                  <a:srgbClr val="F3F4F4"/>
                </a:solidFill>
                <a:latin typeface="Open Sans" panose="020B0606030504020204"/>
                <a:cs typeface="Times New Roman"/>
              </a:rPr>
              <a:t> </a:t>
            </a:r>
            <a:r>
              <a:rPr spc="-10" dirty="0">
                <a:solidFill>
                  <a:srgbClr val="F3F4F4"/>
                </a:solidFill>
                <a:latin typeface="Open Sans"/>
                <a:cs typeface="Open Sans"/>
              </a:rPr>
              <a:t>is</a:t>
            </a:r>
            <a:r>
              <a:rPr spc="10" dirty="0">
                <a:solidFill>
                  <a:srgbClr val="F3F4F4"/>
                </a:solidFill>
                <a:latin typeface="Open Sans" panose="020B0606030504020204"/>
                <a:cs typeface="Times New Roman"/>
              </a:rPr>
              <a:t> </a:t>
            </a:r>
            <a:r>
              <a:rPr dirty="0">
                <a:solidFill>
                  <a:srgbClr val="F3F4F4"/>
                </a:solidFill>
                <a:latin typeface="Open Sans"/>
                <a:cs typeface="Open Sans"/>
              </a:rPr>
              <a:t>a</a:t>
            </a:r>
            <a:r>
              <a:rPr spc="10" dirty="0">
                <a:solidFill>
                  <a:srgbClr val="F3F4F4"/>
                </a:solidFill>
                <a:latin typeface="Open Sans" panose="020B0606030504020204"/>
                <a:cs typeface="Times New Roman"/>
              </a:rPr>
              <a:t> </a:t>
            </a:r>
            <a:r>
              <a:rPr dirty="0">
                <a:solidFill>
                  <a:srgbClr val="F3F4F4"/>
                </a:solidFill>
                <a:latin typeface="Open Sans"/>
                <a:cs typeface="Open Sans"/>
              </a:rPr>
              <a:t>large</a:t>
            </a:r>
            <a:r>
              <a:rPr spc="10" dirty="0">
                <a:solidFill>
                  <a:srgbClr val="F3F4F4"/>
                </a:solidFill>
                <a:latin typeface="Open Sans" panose="020B0606030504020204"/>
                <a:cs typeface="Times New Roman"/>
              </a:rPr>
              <a:t> </a:t>
            </a:r>
            <a:r>
              <a:rPr spc="-5" dirty="0">
                <a:solidFill>
                  <a:srgbClr val="F3F4F4"/>
                </a:solidFill>
                <a:latin typeface="Open Sans"/>
                <a:cs typeface="Open Sans"/>
              </a:rPr>
              <a:t>are</a:t>
            </a:r>
            <a:r>
              <a:rPr dirty="0">
                <a:solidFill>
                  <a:srgbClr val="F3F4F4"/>
                </a:solidFill>
                <a:latin typeface="Open Sans"/>
                <a:cs typeface="Open Sans"/>
              </a:rPr>
              <a:t>a</a:t>
            </a:r>
            <a:r>
              <a:rPr spc="10" dirty="0">
                <a:solidFill>
                  <a:srgbClr val="F3F4F4"/>
                </a:solidFill>
                <a:latin typeface="Open Sans" panose="020B0606030504020204"/>
                <a:cs typeface="Times New Roman"/>
              </a:rPr>
              <a:t> </a:t>
            </a:r>
            <a:r>
              <a:rPr dirty="0">
                <a:solidFill>
                  <a:srgbClr val="F3F4F4"/>
                </a:solidFill>
                <a:latin typeface="Open Sans"/>
                <a:cs typeface="Open Sans"/>
              </a:rPr>
              <a:t>or</a:t>
            </a:r>
            <a:r>
              <a:rPr spc="10" dirty="0">
                <a:solidFill>
                  <a:srgbClr val="F3F4F4"/>
                </a:solidFill>
                <a:latin typeface="Open Sans" panose="020B0606030504020204"/>
                <a:cs typeface="Times New Roman"/>
              </a:rPr>
              <a:t> </a:t>
            </a:r>
            <a:r>
              <a:rPr spc="-5" dirty="0">
                <a:solidFill>
                  <a:srgbClr val="F3F4F4"/>
                </a:solidFill>
                <a:latin typeface="Open Sans"/>
                <a:cs typeface="Open Sans"/>
              </a:rPr>
              <a:t>roo</a:t>
            </a:r>
            <a:r>
              <a:rPr dirty="0">
                <a:solidFill>
                  <a:srgbClr val="F3F4F4"/>
                </a:solidFill>
                <a:latin typeface="Open Sans"/>
                <a:cs typeface="Open Sans"/>
              </a:rPr>
              <a:t>m</a:t>
            </a:r>
            <a:r>
              <a:rPr spc="15" dirty="0">
                <a:solidFill>
                  <a:srgbClr val="F3F4F4"/>
                </a:solidFill>
                <a:latin typeface="Open Sans" panose="020B0606030504020204"/>
                <a:cs typeface="Times New Roman"/>
              </a:rPr>
              <a:t> </a:t>
            </a:r>
            <a:r>
              <a:rPr spc="-5" dirty="0">
                <a:solidFill>
                  <a:srgbClr val="F3F4F4"/>
                </a:solidFill>
                <a:latin typeface="Open Sans"/>
                <a:cs typeface="Open Sans"/>
              </a:rPr>
              <a:t>ma</a:t>
            </a:r>
            <a:r>
              <a:rPr dirty="0">
                <a:solidFill>
                  <a:srgbClr val="F3F4F4"/>
                </a:solidFill>
                <a:latin typeface="Open Sans"/>
                <a:cs typeface="Open Sans"/>
              </a:rPr>
              <a:t>y</a:t>
            </a:r>
            <a:r>
              <a:rPr spc="10" dirty="0">
                <a:solidFill>
                  <a:srgbClr val="F3F4F4"/>
                </a:solidFill>
                <a:latin typeface="Open Sans" panose="020B0606030504020204"/>
                <a:cs typeface="Times New Roman"/>
              </a:rPr>
              <a:t> </a:t>
            </a:r>
            <a:r>
              <a:rPr spc="-10" dirty="0">
                <a:solidFill>
                  <a:srgbClr val="F3F4F4"/>
                </a:solidFill>
                <a:latin typeface="Open Sans"/>
                <a:cs typeface="Open Sans"/>
              </a:rPr>
              <a:t>be</a:t>
            </a:r>
            <a:r>
              <a:rPr spc="-5" dirty="0">
                <a:solidFill>
                  <a:srgbClr val="F3F4F4"/>
                </a:solidFill>
                <a:latin typeface="Open Sans" panose="020B0606030504020204"/>
                <a:cs typeface="Times New Roman"/>
              </a:rPr>
              <a:t> </a:t>
            </a:r>
            <a:r>
              <a:rPr spc="-10" dirty="0">
                <a:solidFill>
                  <a:srgbClr val="F3F4F4"/>
                </a:solidFill>
                <a:latin typeface="Open Sans"/>
                <a:cs typeface="Open Sans"/>
              </a:rPr>
              <a:t>found</a:t>
            </a:r>
            <a:r>
              <a:rPr spc="10" dirty="0">
                <a:solidFill>
                  <a:srgbClr val="F3F4F4"/>
                </a:solidFill>
                <a:latin typeface="Open Sans" panose="020B0606030504020204"/>
                <a:cs typeface="Times New Roman"/>
              </a:rPr>
              <a:t> </a:t>
            </a:r>
            <a:r>
              <a:rPr spc="-10" dirty="0">
                <a:solidFill>
                  <a:srgbClr val="F3F4F4"/>
                </a:solidFill>
                <a:latin typeface="Open Sans"/>
                <a:cs typeface="Open Sans"/>
              </a:rPr>
              <a:t>in</a:t>
            </a:r>
            <a:r>
              <a:rPr spc="10" dirty="0">
                <a:solidFill>
                  <a:srgbClr val="F3F4F4"/>
                </a:solidFill>
                <a:latin typeface="Open Sans" panose="020B0606030504020204"/>
                <a:cs typeface="Times New Roman"/>
              </a:rPr>
              <a:t> </a:t>
            </a:r>
            <a:r>
              <a:rPr spc="-15" dirty="0">
                <a:solidFill>
                  <a:srgbClr val="F3F4F4"/>
                </a:solidFill>
                <a:latin typeface="Open Sans"/>
                <a:cs typeface="Open Sans"/>
              </a:rPr>
              <a:t>shoppin</a:t>
            </a:r>
            <a:r>
              <a:rPr spc="-10" dirty="0">
                <a:solidFill>
                  <a:srgbClr val="F3F4F4"/>
                </a:solidFill>
                <a:latin typeface="Open Sans"/>
                <a:cs typeface="Open Sans"/>
              </a:rPr>
              <a:t>g</a:t>
            </a:r>
            <a:r>
              <a:rPr spc="15" dirty="0">
                <a:solidFill>
                  <a:srgbClr val="F3F4F4"/>
                </a:solidFill>
                <a:latin typeface="Open Sans" panose="020B0606030504020204"/>
                <a:cs typeface="Times New Roman"/>
              </a:rPr>
              <a:t> </a:t>
            </a:r>
            <a:r>
              <a:rPr spc="-5" dirty="0">
                <a:solidFill>
                  <a:srgbClr val="F3F4F4"/>
                </a:solidFill>
                <a:latin typeface="Open Sans"/>
                <a:cs typeface="Open Sans"/>
              </a:rPr>
              <a:t>malls</a:t>
            </a:r>
            <a:r>
              <a:rPr dirty="0">
                <a:solidFill>
                  <a:srgbClr val="F3F4F4"/>
                </a:solidFill>
                <a:latin typeface="Open Sans"/>
                <a:cs typeface="Open Sans"/>
              </a:rPr>
              <a:t>,</a:t>
            </a:r>
            <a:r>
              <a:rPr spc="15" dirty="0">
                <a:solidFill>
                  <a:srgbClr val="F3F4F4"/>
                </a:solidFill>
                <a:latin typeface="Open Sans" panose="020B0606030504020204"/>
                <a:cs typeface="Times New Roman"/>
              </a:rPr>
              <a:t> </a:t>
            </a:r>
            <a:r>
              <a:rPr spc="-5" dirty="0">
                <a:solidFill>
                  <a:srgbClr val="F3F4F4"/>
                </a:solidFill>
                <a:latin typeface="Open Sans"/>
                <a:cs typeface="Open Sans"/>
              </a:rPr>
              <a:t>airport</a:t>
            </a:r>
            <a:r>
              <a:rPr dirty="0">
                <a:solidFill>
                  <a:srgbClr val="F3F4F4"/>
                </a:solidFill>
                <a:latin typeface="Open Sans"/>
                <a:cs typeface="Open Sans"/>
              </a:rPr>
              <a:t>s</a:t>
            </a:r>
            <a:r>
              <a:rPr spc="15" dirty="0">
                <a:solidFill>
                  <a:srgbClr val="F3F4F4"/>
                </a:solidFill>
                <a:latin typeface="Open Sans" panose="020B0606030504020204"/>
                <a:cs typeface="Times New Roman"/>
              </a:rPr>
              <a:t> </a:t>
            </a:r>
            <a:r>
              <a:rPr spc="-10" dirty="0">
                <a:solidFill>
                  <a:srgbClr val="F3F4F4"/>
                </a:solidFill>
                <a:latin typeface="Open Sans"/>
                <a:cs typeface="Open Sans"/>
              </a:rPr>
              <a:t>where</a:t>
            </a:r>
            <a:r>
              <a:rPr spc="-5" dirty="0">
                <a:solidFill>
                  <a:srgbClr val="F3F4F4"/>
                </a:solidFill>
                <a:latin typeface="Open Sans" panose="020B0606030504020204"/>
                <a:cs typeface="Times New Roman"/>
              </a:rPr>
              <a:t> </a:t>
            </a:r>
            <a:r>
              <a:rPr dirty="0">
                <a:solidFill>
                  <a:srgbClr val="F3F4F4"/>
                </a:solidFill>
                <a:latin typeface="Open Sans"/>
                <a:cs typeface="Open Sans"/>
              </a:rPr>
              <a:t>there</a:t>
            </a:r>
            <a:r>
              <a:rPr spc="10" dirty="0">
                <a:solidFill>
                  <a:srgbClr val="F3F4F4"/>
                </a:solidFill>
                <a:latin typeface="Open Sans" panose="020B0606030504020204"/>
                <a:cs typeface="Times New Roman"/>
              </a:rPr>
              <a:t> </a:t>
            </a:r>
            <a:r>
              <a:rPr spc="-5" dirty="0">
                <a:solidFill>
                  <a:srgbClr val="F3F4F4"/>
                </a:solidFill>
                <a:latin typeface="Open Sans"/>
                <a:cs typeface="Open Sans"/>
              </a:rPr>
              <a:t>ar</a:t>
            </a:r>
            <a:r>
              <a:rPr dirty="0">
                <a:solidFill>
                  <a:srgbClr val="F3F4F4"/>
                </a:solidFill>
                <a:latin typeface="Open Sans"/>
                <a:cs typeface="Open Sans"/>
              </a:rPr>
              <a:t>e</a:t>
            </a:r>
            <a:r>
              <a:rPr spc="10" dirty="0">
                <a:solidFill>
                  <a:srgbClr val="F3F4F4"/>
                </a:solidFill>
                <a:latin typeface="Open Sans" panose="020B0606030504020204"/>
                <a:cs typeface="Times New Roman"/>
              </a:rPr>
              <a:t> </a:t>
            </a:r>
            <a:r>
              <a:rPr spc="-5" dirty="0">
                <a:solidFill>
                  <a:srgbClr val="F3F4F4"/>
                </a:solidFill>
                <a:latin typeface="Open Sans"/>
                <a:cs typeface="Open Sans"/>
              </a:rPr>
              <a:t>restaurant</a:t>
            </a:r>
            <a:r>
              <a:rPr dirty="0">
                <a:solidFill>
                  <a:srgbClr val="F3F4F4"/>
                </a:solidFill>
                <a:latin typeface="Open Sans"/>
                <a:cs typeface="Open Sans"/>
              </a:rPr>
              <a:t>s</a:t>
            </a:r>
            <a:r>
              <a:rPr spc="15" dirty="0">
                <a:solidFill>
                  <a:srgbClr val="F3F4F4"/>
                </a:solidFill>
                <a:latin typeface="Open Sans" panose="020B0606030504020204"/>
                <a:cs typeface="Times New Roman"/>
              </a:rPr>
              <a:t> </a:t>
            </a:r>
            <a:r>
              <a:rPr spc="-15" dirty="0">
                <a:solidFill>
                  <a:srgbClr val="F3F4F4"/>
                </a:solidFill>
                <a:latin typeface="Open Sans"/>
                <a:cs typeface="Open Sans"/>
              </a:rPr>
              <a:t>sellin</a:t>
            </a:r>
            <a:r>
              <a:rPr spc="-10" dirty="0">
                <a:solidFill>
                  <a:srgbClr val="F3F4F4"/>
                </a:solidFill>
                <a:latin typeface="Open Sans"/>
                <a:cs typeface="Open Sans"/>
              </a:rPr>
              <a:t>g</a:t>
            </a:r>
            <a:r>
              <a:rPr spc="15" dirty="0">
                <a:solidFill>
                  <a:srgbClr val="F3F4F4"/>
                </a:solidFill>
                <a:latin typeface="Open Sans" panose="020B0606030504020204"/>
                <a:cs typeface="Times New Roman"/>
              </a:rPr>
              <a:t> </a:t>
            </a:r>
            <a:r>
              <a:rPr spc="-5" dirty="0">
                <a:solidFill>
                  <a:srgbClr val="F3F4F4"/>
                </a:solidFill>
                <a:latin typeface="Open Sans"/>
                <a:cs typeface="Open Sans"/>
              </a:rPr>
              <a:t>man</a:t>
            </a:r>
            <a:r>
              <a:rPr dirty="0">
                <a:solidFill>
                  <a:srgbClr val="F3F4F4"/>
                </a:solidFill>
                <a:latin typeface="Open Sans"/>
                <a:cs typeface="Open Sans"/>
              </a:rPr>
              <a:t>y</a:t>
            </a:r>
            <a:r>
              <a:rPr spc="15" dirty="0">
                <a:solidFill>
                  <a:srgbClr val="F3F4F4"/>
                </a:solidFill>
                <a:latin typeface="Open Sans" panose="020B0606030504020204"/>
                <a:cs typeface="Times New Roman"/>
              </a:rPr>
              <a:t> </a:t>
            </a:r>
            <a:r>
              <a:rPr spc="-10" dirty="0">
                <a:solidFill>
                  <a:srgbClr val="F3F4F4"/>
                </a:solidFill>
                <a:latin typeface="Open Sans"/>
                <a:cs typeface="Open Sans"/>
              </a:rPr>
              <a:t>different</a:t>
            </a:r>
            <a:r>
              <a:rPr spc="-5" dirty="0">
                <a:solidFill>
                  <a:srgbClr val="F3F4F4"/>
                </a:solidFill>
                <a:latin typeface="Open Sans" panose="020B0606030504020204"/>
                <a:cs typeface="Times New Roman"/>
              </a:rPr>
              <a:t> </a:t>
            </a:r>
            <a:r>
              <a:rPr spc="-10" dirty="0">
                <a:solidFill>
                  <a:srgbClr val="F3F4F4"/>
                </a:solidFill>
                <a:latin typeface="Open Sans"/>
                <a:cs typeface="Open Sans"/>
              </a:rPr>
              <a:t>types</a:t>
            </a:r>
            <a:r>
              <a:rPr spc="10" dirty="0">
                <a:solidFill>
                  <a:srgbClr val="F3F4F4"/>
                </a:solidFill>
                <a:latin typeface="Open Sans" panose="020B0606030504020204"/>
                <a:cs typeface="Times New Roman"/>
              </a:rPr>
              <a:t> </a:t>
            </a:r>
            <a:r>
              <a:rPr spc="-10" dirty="0">
                <a:solidFill>
                  <a:srgbClr val="F3F4F4"/>
                </a:solidFill>
                <a:latin typeface="Open Sans"/>
                <a:cs typeface="Open Sans"/>
              </a:rPr>
              <a:t>of</a:t>
            </a:r>
            <a:r>
              <a:rPr spc="10" dirty="0">
                <a:solidFill>
                  <a:srgbClr val="F3F4F4"/>
                </a:solidFill>
                <a:latin typeface="Open Sans" panose="020B0606030504020204"/>
                <a:cs typeface="Times New Roman"/>
              </a:rPr>
              <a:t> </a:t>
            </a:r>
            <a:r>
              <a:rPr spc="-10" dirty="0">
                <a:solidFill>
                  <a:srgbClr val="F3F4F4"/>
                </a:solidFill>
                <a:latin typeface="Open Sans"/>
                <a:cs typeface="Open Sans"/>
              </a:rPr>
              <a:t>food</a:t>
            </a:r>
            <a:r>
              <a:rPr spc="10" dirty="0">
                <a:solidFill>
                  <a:srgbClr val="F3F4F4"/>
                </a:solidFill>
                <a:latin typeface="Open Sans" panose="020B0606030504020204"/>
                <a:cs typeface="Times New Roman"/>
              </a:rPr>
              <a:t> </a:t>
            </a:r>
            <a:r>
              <a:rPr spc="-10" dirty="0">
                <a:solidFill>
                  <a:srgbClr val="F3F4F4"/>
                </a:solidFill>
                <a:latin typeface="Open Sans"/>
                <a:cs typeface="Open Sans"/>
              </a:rPr>
              <a:t>that</a:t>
            </a:r>
            <a:r>
              <a:rPr spc="10" dirty="0">
                <a:solidFill>
                  <a:srgbClr val="F3F4F4"/>
                </a:solidFill>
                <a:latin typeface="Open Sans" panose="020B0606030504020204"/>
                <a:cs typeface="Times New Roman"/>
              </a:rPr>
              <a:t> </a:t>
            </a:r>
            <a:r>
              <a:rPr spc="-10" dirty="0">
                <a:solidFill>
                  <a:srgbClr val="F3F4F4"/>
                </a:solidFill>
                <a:latin typeface="Open Sans"/>
                <a:cs typeface="Open Sans"/>
              </a:rPr>
              <a:t>you</a:t>
            </a:r>
            <a:r>
              <a:rPr spc="10" dirty="0">
                <a:solidFill>
                  <a:srgbClr val="F3F4F4"/>
                </a:solidFill>
                <a:latin typeface="Open Sans" panose="020B0606030504020204"/>
                <a:cs typeface="Times New Roman"/>
              </a:rPr>
              <a:t> </a:t>
            </a:r>
            <a:r>
              <a:rPr spc="-15" dirty="0">
                <a:solidFill>
                  <a:srgbClr val="F3F4F4"/>
                </a:solidFill>
                <a:latin typeface="Open Sans"/>
                <a:cs typeface="Open Sans"/>
              </a:rPr>
              <a:t>ca</a:t>
            </a:r>
            <a:r>
              <a:rPr spc="-10" dirty="0">
                <a:solidFill>
                  <a:srgbClr val="F3F4F4"/>
                </a:solidFill>
                <a:latin typeface="Open Sans"/>
                <a:cs typeface="Open Sans"/>
              </a:rPr>
              <a:t>n</a:t>
            </a:r>
            <a:r>
              <a:rPr spc="10" dirty="0">
                <a:solidFill>
                  <a:srgbClr val="F3F4F4"/>
                </a:solidFill>
                <a:latin typeface="Open Sans" panose="020B0606030504020204"/>
                <a:cs typeface="Times New Roman"/>
              </a:rPr>
              <a:t> </a:t>
            </a:r>
            <a:r>
              <a:rPr dirty="0">
                <a:solidFill>
                  <a:srgbClr val="F3F4F4"/>
                </a:solidFill>
                <a:latin typeface="Open Sans"/>
                <a:cs typeface="Open Sans"/>
              </a:rPr>
              <a:t>eat</a:t>
            </a:r>
            <a:r>
              <a:rPr spc="10" dirty="0">
                <a:solidFill>
                  <a:srgbClr val="F3F4F4"/>
                </a:solidFill>
                <a:latin typeface="Open Sans" panose="020B0606030504020204"/>
                <a:cs typeface="Times New Roman"/>
              </a:rPr>
              <a:t> </a:t>
            </a:r>
            <a:r>
              <a:rPr spc="-5" dirty="0">
                <a:solidFill>
                  <a:srgbClr val="F3F4F4"/>
                </a:solidFill>
                <a:latin typeface="Open Sans"/>
                <a:cs typeface="Open Sans"/>
              </a:rPr>
              <a:t>a</a:t>
            </a:r>
            <a:r>
              <a:rPr dirty="0">
                <a:solidFill>
                  <a:srgbClr val="F3F4F4"/>
                </a:solidFill>
                <a:latin typeface="Open Sans"/>
                <a:cs typeface="Open Sans"/>
              </a:rPr>
              <a:t>t</a:t>
            </a:r>
            <a:r>
              <a:rPr spc="10" dirty="0">
                <a:solidFill>
                  <a:srgbClr val="F3F4F4"/>
                </a:solidFill>
                <a:latin typeface="Open Sans" panose="020B0606030504020204"/>
                <a:cs typeface="Times New Roman"/>
              </a:rPr>
              <a:t> </a:t>
            </a:r>
            <a:r>
              <a:rPr spc="-10" dirty="0">
                <a:solidFill>
                  <a:srgbClr val="F3F4F4"/>
                </a:solidFill>
                <a:latin typeface="Open Sans"/>
                <a:cs typeface="Open Sans"/>
              </a:rPr>
              <a:t>tables</a:t>
            </a:r>
            <a:r>
              <a:rPr spc="10" dirty="0">
                <a:solidFill>
                  <a:srgbClr val="F3F4F4"/>
                </a:solidFill>
                <a:latin typeface="Open Sans" panose="020B0606030504020204"/>
                <a:cs typeface="Times New Roman"/>
              </a:rPr>
              <a:t> </a:t>
            </a:r>
            <a:r>
              <a:rPr spc="-10" dirty="0">
                <a:solidFill>
                  <a:srgbClr val="F3F4F4"/>
                </a:solidFill>
                <a:latin typeface="Open Sans"/>
                <a:cs typeface="Open Sans"/>
              </a:rPr>
              <a:t>that</a:t>
            </a:r>
            <a:r>
              <a:rPr spc="-5" dirty="0">
                <a:solidFill>
                  <a:srgbClr val="F3F4F4"/>
                </a:solidFill>
                <a:latin typeface="Open Sans" panose="020B0606030504020204"/>
                <a:cs typeface="Times New Roman"/>
              </a:rPr>
              <a:t> </a:t>
            </a:r>
            <a:r>
              <a:rPr dirty="0">
                <a:solidFill>
                  <a:srgbClr val="F3F4F4"/>
                </a:solidFill>
                <a:latin typeface="Open Sans"/>
                <a:cs typeface="Open Sans"/>
              </a:rPr>
              <a:t>places</a:t>
            </a:r>
            <a:r>
              <a:rPr spc="10" dirty="0">
                <a:solidFill>
                  <a:srgbClr val="F3F4F4"/>
                </a:solidFill>
                <a:latin typeface="Open Sans" panose="020B0606030504020204"/>
                <a:cs typeface="Times New Roman"/>
              </a:rPr>
              <a:t> </a:t>
            </a:r>
            <a:r>
              <a:rPr spc="-10" dirty="0">
                <a:solidFill>
                  <a:srgbClr val="F3F4F4"/>
                </a:solidFill>
                <a:latin typeface="Open Sans"/>
                <a:cs typeface="Open Sans"/>
              </a:rPr>
              <a:t>in</a:t>
            </a:r>
            <a:r>
              <a:rPr spc="10" dirty="0">
                <a:solidFill>
                  <a:srgbClr val="F3F4F4"/>
                </a:solidFill>
                <a:latin typeface="Open Sans" panose="020B0606030504020204"/>
                <a:cs typeface="Times New Roman"/>
              </a:rPr>
              <a:t> </a:t>
            </a:r>
            <a:r>
              <a:rPr spc="-10" dirty="0">
                <a:solidFill>
                  <a:srgbClr val="F3F4F4"/>
                </a:solidFill>
                <a:latin typeface="Open Sans"/>
                <a:cs typeface="Open Sans"/>
              </a:rPr>
              <a:t>the</a:t>
            </a:r>
            <a:r>
              <a:rPr spc="10" dirty="0">
                <a:solidFill>
                  <a:srgbClr val="F3F4F4"/>
                </a:solidFill>
                <a:latin typeface="Open Sans" panose="020B0606030504020204"/>
                <a:cs typeface="Times New Roman"/>
              </a:rPr>
              <a:t> </a:t>
            </a:r>
            <a:r>
              <a:rPr spc="-15" dirty="0">
                <a:solidFill>
                  <a:srgbClr val="F3F4F4"/>
                </a:solidFill>
                <a:latin typeface="Open Sans"/>
                <a:cs typeface="Open Sans"/>
              </a:rPr>
              <a:t>middl</a:t>
            </a:r>
            <a:r>
              <a:rPr spc="-10" dirty="0">
                <a:solidFill>
                  <a:srgbClr val="F3F4F4"/>
                </a:solidFill>
                <a:latin typeface="Open Sans"/>
                <a:cs typeface="Open Sans"/>
              </a:rPr>
              <a:t>e</a:t>
            </a:r>
            <a:r>
              <a:rPr spc="15" dirty="0">
                <a:solidFill>
                  <a:srgbClr val="F3F4F4"/>
                </a:solidFill>
                <a:latin typeface="Open Sans" panose="020B0606030504020204"/>
                <a:cs typeface="Times New Roman"/>
              </a:rPr>
              <a:t> </a:t>
            </a:r>
            <a:r>
              <a:rPr spc="-10" dirty="0">
                <a:solidFill>
                  <a:srgbClr val="F3F4F4"/>
                </a:solidFill>
                <a:latin typeface="Open Sans"/>
                <a:cs typeface="Open Sans"/>
              </a:rPr>
              <a:t>of</a:t>
            </a:r>
            <a:r>
              <a:rPr spc="10" dirty="0">
                <a:solidFill>
                  <a:srgbClr val="F3F4F4"/>
                </a:solidFill>
                <a:latin typeface="Open Sans" panose="020B0606030504020204"/>
                <a:cs typeface="Times New Roman"/>
              </a:rPr>
              <a:t> </a:t>
            </a:r>
            <a:r>
              <a:rPr spc="-10" dirty="0">
                <a:solidFill>
                  <a:srgbClr val="F3F4F4"/>
                </a:solidFill>
                <a:latin typeface="Open Sans"/>
                <a:cs typeface="Open Sans"/>
              </a:rPr>
              <a:t>the</a:t>
            </a:r>
            <a:r>
              <a:rPr spc="10" dirty="0">
                <a:solidFill>
                  <a:srgbClr val="F3F4F4"/>
                </a:solidFill>
                <a:latin typeface="Open Sans" panose="020B0606030504020204"/>
                <a:cs typeface="Times New Roman"/>
              </a:rPr>
              <a:t> </a:t>
            </a:r>
            <a:r>
              <a:rPr spc="-5" dirty="0">
                <a:solidFill>
                  <a:srgbClr val="F3F4F4"/>
                </a:solidFill>
                <a:latin typeface="Open Sans"/>
                <a:cs typeface="Open Sans"/>
              </a:rPr>
              <a:t>area.</a:t>
            </a:r>
            <a:endParaRPr dirty="0">
              <a:latin typeface="Open Sans"/>
              <a:cs typeface="Open Sans"/>
            </a:endParaRPr>
          </a:p>
        </p:txBody>
      </p:sp>
    </p:spTree>
    <p:extLst>
      <p:ext uri="{BB962C8B-B14F-4D97-AF65-F5344CB8AC3E}">
        <p14:creationId xmlns:p14="http://schemas.microsoft.com/office/powerpoint/2010/main" val="1622321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1FE9CEED-C81B-469F-9148-F46F44FBA566}"/>
              </a:ext>
            </a:extLst>
          </p:cNvPr>
          <p:cNvSpPr/>
          <p:nvPr/>
        </p:nvSpPr>
        <p:spPr>
          <a:xfrm>
            <a:off x="1067358" y="1824322"/>
            <a:ext cx="2675890" cy="152400"/>
          </a:xfrm>
          <a:custGeom>
            <a:avLst/>
            <a:gdLst/>
            <a:ahLst/>
            <a:cxnLst/>
            <a:rect l="l" t="t" r="r" b="b"/>
            <a:pathLst>
              <a:path w="2675890" h="152400">
                <a:moveTo>
                  <a:pt x="0" y="152400"/>
                </a:moveTo>
                <a:lnTo>
                  <a:pt x="2675778" y="152400"/>
                </a:lnTo>
                <a:lnTo>
                  <a:pt x="2675778" y="0"/>
                </a:lnTo>
                <a:lnTo>
                  <a:pt x="0" y="0"/>
                </a:lnTo>
                <a:lnTo>
                  <a:pt x="0" y="152400"/>
                </a:lnTo>
                <a:close/>
              </a:path>
            </a:pathLst>
          </a:custGeom>
          <a:solidFill>
            <a:srgbClr val="FEE8DD"/>
          </a:solidFill>
        </p:spPr>
        <p:txBody>
          <a:bodyPr wrap="square" lIns="0" tIns="0" rIns="0" bIns="0" rtlCol="0"/>
          <a:lstStyle/>
          <a:p>
            <a:endParaRPr/>
          </a:p>
        </p:txBody>
      </p:sp>
      <p:sp>
        <p:nvSpPr>
          <p:cNvPr id="8" name="object 7">
            <a:extLst>
              <a:ext uri="{FF2B5EF4-FFF2-40B4-BE49-F238E27FC236}">
                <a16:creationId xmlns:a16="http://schemas.microsoft.com/office/drawing/2014/main" id="{91B6241F-B04F-49F5-BE52-233FA7D46E91}"/>
              </a:ext>
            </a:extLst>
          </p:cNvPr>
          <p:cNvSpPr txBox="1">
            <a:spLocks/>
          </p:cNvSpPr>
          <p:nvPr/>
        </p:nvSpPr>
        <p:spPr>
          <a:xfrm>
            <a:off x="887781" y="273427"/>
            <a:ext cx="8023603" cy="1781205"/>
          </a:xfrm>
          <a:prstGeom prst="rect">
            <a:avLst/>
          </a:prstGeom>
        </p:spPr>
        <p:txBody>
          <a:bodyPr vert="horz" wrap="square" lIns="0" tIns="1093419"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6760">
              <a:lnSpc>
                <a:spcPct val="100000"/>
              </a:lnSpc>
            </a:pPr>
            <a:r>
              <a:rPr lang="en-US" spc="-185" dirty="0"/>
              <a:t>P</a:t>
            </a:r>
            <a:r>
              <a:rPr lang="en-US" spc="330" dirty="0"/>
              <a:t>roblem</a:t>
            </a:r>
          </a:p>
        </p:txBody>
      </p:sp>
      <p:sp>
        <p:nvSpPr>
          <p:cNvPr id="9" name="object 8">
            <a:extLst>
              <a:ext uri="{FF2B5EF4-FFF2-40B4-BE49-F238E27FC236}">
                <a16:creationId xmlns:a16="http://schemas.microsoft.com/office/drawing/2014/main" id="{E2CE8A3A-E8E8-4CE0-B687-D6AA8B7D8B8A}"/>
              </a:ext>
            </a:extLst>
          </p:cNvPr>
          <p:cNvSpPr/>
          <p:nvPr/>
        </p:nvSpPr>
        <p:spPr>
          <a:xfrm>
            <a:off x="1067358" y="1516474"/>
            <a:ext cx="385445" cy="384175"/>
          </a:xfrm>
          <a:custGeom>
            <a:avLst/>
            <a:gdLst/>
            <a:ahLst/>
            <a:cxnLst/>
            <a:rect l="l" t="t" r="r" b="b"/>
            <a:pathLst>
              <a:path w="385444" h="384175">
                <a:moveTo>
                  <a:pt x="199527" y="0"/>
                </a:moveTo>
                <a:lnTo>
                  <a:pt x="174004" y="0"/>
                </a:lnTo>
                <a:lnTo>
                  <a:pt x="161485" y="3047"/>
                </a:lnTo>
                <a:lnTo>
                  <a:pt x="149293" y="9143"/>
                </a:lnTo>
                <a:lnTo>
                  <a:pt x="137813" y="15239"/>
                </a:lnTo>
                <a:lnTo>
                  <a:pt x="127430" y="24383"/>
                </a:lnTo>
                <a:lnTo>
                  <a:pt x="118289" y="36575"/>
                </a:lnTo>
                <a:lnTo>
                  <a:pt x="117835" y="36575"/>
                </a:lnTo>
                <a:lnTo>
                  <a:pt x="104606" y="85343"/>
                </a:lnTo>
                <a:lnTo>
                  <a:pt x="104549" y="100583"/>
                </a:lnTo>
                <a:lnTo>
                  <a:pt x="96559" y="106679"/>
                </a:lnTo>
                <a:lnTo>
                  <a:pt x="90500" y="118871"/>
                </a:lnTo>
                <a:lnTo>
                  <a:pt x="90271" y="134111"/>
                </a:lnTo>
                <a:lnTo>
                  <a:pt x="92424" y="149351"/>
                </a:lnTo>
                <a:lnTo>
                  <a:pt x="97132" y="161543"/>
                </a:lnTo>
                <a:lnTo>
                  <a:pt x="104572" y="167639"/>
                </a:lnTo>
                <a:lnTo>
                  <a:pt x="111765" y="179831"/>
                </a:lnTo>
                <a:lnTo>
                  <a:pt x="118850" y="192023"/>
                </a:lnTo>
                <a:lnTo>
                  <a:pt x="126091" y="201167"/>
                </a:lnTo>
                <a:lnTo>
                  <a:pt x="133754" y="210311"/>
                </a:lnTo>
                <a:lnTo>
                  <a:pt x="134904" y="225551"/>
                </a:lnTo>
                <a:lnTo>
                  <a:pt x="130399" y="234695"/>
                </a:lnTo>
                <a:lnTo>
                  <a:pt x="122232" y="243839"/>
                </a:lnTo>
                <a:lnTo>
                  <a:pt x="112397" y="249935"/>
                </a:lnTo>
                <a:lnTo>
                  <a:pt x="99536" y="252983"/>
                </a:lnTo>
                <a:lnTo>
                  <a:pt x="88185" y="259079"/>
                </a:lnTo>
                <a:lnTo>
                  <a:pt x="46637" y="274319"/>
                </a:lnTo>
                <a:lnTo>
                  <a:pt x="17383" y="301751"/>
                </a:lnTo>
                <a:lnTo>
                  <a:pt x="10636" y="310895"/>
                </a:lnTo>
                <a:lnTo>
                  <a:pt x="5488" y="323087"/>
                </a:lnTo>
                <a:lnTo>
                  <a:pt x="1999" y="338327"/>
                </a:lnTo>
                <a:lnTo>
                  <a:pt x="225" y="350519"/>
                </a:lnTo>
                <a:lnTo>
                  <a:pt x="0" y="377951"/>
                </a:lnTo>
                <a:lnTo>
                  <a:pt x="0" y="380999"/>
                </a:lnTo>
                <a:lnTo>
                  <a:pt x="3870" y="384047"/>
                </a:lnTo>
                <a:lnTo>
                  <a:pt x="381320" y="384047"/>
                </a:lnTo>
                <a:lnTo>
                  <a:pt x="385190" y="380999"/>
                </a:lnTo>
                <a:lnTo>
                  <a:pt x="385190" y="368807"/>
                </a:lnTo>
                <a:lnTo>
                  <a:pt x="17276" y="368807"/>
                </a:lnTo>
                <a:lnTo>
                  <a:pt x="17276" y="356615"/>
                </a:lnTo>
                <a:lnTo>
                  <a:pt x="33695" y="307847"/>
                </a:lnTo>
                <a:lnTo>
                  <a:pt x="53060" y="289559"/>
                </a:lnTo>
                <a:lnTo>
                  <a:pt x="76668" y="289559"/>
                </a:lnTo>
                <a:lnTo>
                  <a:pt x="78092" y="277367"/>
                </a:lnTo>
                <a:lnTo>
                  <a:pt x="85938" y="277367"/>
                </a:lnTo>
                <a:lnTo>
                  <a:pt x="90226" y="274319"/>
                </a:lnTo>
                <a:lnTo>
                  <a:pt x="95823" y="274319"/>
                </a:lnTo>
                <a:lnTo>
                  <a:pt x="101345" y="271271"/>
                </a:lnTo>
                <a:lnTo>
                  <a:pt x="124729" y="271271"/>
                </a:lnTo>
                <a:lnTo>
                  <a:pt x="123014" y="262127"/>
                </a:lnTo>
                <a:lnTo>
                  <a:pt x="126491" y="262127"/>
                </a:lnTo>
                <a:lnTo>
                  <a:pt x="128183" y="259079"/>
                </a:lnTo>
                <a:lnTo>
                  <a:pt x="150339" y="259079"/>
                </a:lnTo>
                <a:lnTo>
                  <a:pt x="151786" y="243839"/>
                </a:lnTo>
                <a:lnTo>
                  <a:pt x="155368" y="231647"/>
                </a:lnTo>
                <a:lnTo>
                  <a:pt x="159221" y="228599"/>
                </a:lnTo>
                <a:lnTo>
                  <a:pt x="161473" y="225551"/>
                </a:lnTo>
                <a:lnTo>
                  <a:pt x="162961" y="225551"/>
                </a:lnTo>
                <a:lnTo>
                  <a:pt x="165698" y="219455"/>
                </a:lnTo>
                <a:lnTo>
                  <a:pt x="164747" y="216407"/>
                </a:lnTo>
                <a:lnTo>
                  <a:pt x="160842" y="213359"/>
                </a:lnTo>
                <a:lnTo>
                  <a:pt x="150759" y="204215"/>
                </a:lnTo>
                <a:lnTo>
                  <a:pt x="129423" y="170687"/>
                </a:lnTo>
                <a:lnTo>
                  <a:pt x="125217" y="158495"/>
                </a:lnTo>
                <a:lnTo>
                  <a:pt x="121740" y="155447"/>
                </a:lnTo>
                <a:lnTo>
                  <a:pt x="108310" y="155447"/>
                </a:lnTo>
                <a:lnTo>
                  <a:pt x="105680" y="137159"/>
                </a:lnTo>
                <a:lnTo>
                  <a:pt x="105680" y="134111"/>
                </a:lnTo>
                <a:lnTo>
                  <a:pt x="105607" y="115823"/>
                </a:lnTo>
                <a:lnTo>
                  <a:pt x="118003" y="115823"/>
                </a:lnTo>
                <a:lnTo>
                  <a:pt x="121825" y="112775"/>
                </a:lnTo>
                <a:lnTo>
                  <a:pt x="121825" y="103631"/>
                </a:lnTo>
                <a:lnTo>
                  <a:pt x="280518" y="103631"/>
                </a:lnTo>
                <a:lnTo>
                  <a:pt x="276765" y="100583"/>
                </a:lnTo>
                <a:lnTo>
                  <a:pt x="276295" y="100583"/>
                </a:lnTo>
                <a:lnTo>
                  <a:pt x="276295" y="91439"/>
                </a:lnTo>
                <a:lnTo>
                  <a:pt x="259009" y="91439"/>
                </a:lnTo>
                <a:lnTo>
                  <a:pt x="121837" y="85343"/>
                </a:lnTo>
                <a:lnTo>
                  <a:pt x="122962" y="73151"/>
                </a:lnTo>
                <a:lnTo>
                  <a:pt x="125727" y="60959"/>
                </a:lnTo>
                <a:lnTo>
                  <a:pt x="129732" y="48767"/>
                </a:lnTo>
                <a:lnTo>
                  <a:pt x="269288" y="48767"/>
                </a:lnTo>
                <a:lnTo>
                  <a:pt x="267720" y="45719"/>
                </a:lnTo>
                <a:lnTo>
                  <a:pt x="248964" y="45719"/>
                </a:lnTo>
                <a:lnTo>
                  <a:pt x="140875" y="33527"/>
                </a:lnTo>
                <a:lnTo>
                  <a:pt x="153921" y="24383"/>
                </a:lnTo>
                <a:lnTo>
                  <a:pt x="167296" y="21335"/>
                </a:lnTo>
                <a:lnTo>
                  <a:pt x="179142" y="18287"/>
                </a:lnTo>
                <a:lnTo>
                  <a:pt x="246713" y="18287"/>
                </a:lnTo>
                <a:lnTo>
                  <a:pt x="235817" y="12191"/>
                </a:lnTo>
                <a:lnTo>
                  <a:pt x="224085" y="6095"/>
                </a:lnTo>
                <a:lnTo>
                  <a:pt x="199527" y="0"/>
                </a:lnTo>
                <a:close/>
              </a:path>
              <a:path w="385444" h="384175">
                <a:moveTo>
                  <a:pt x="76668" y="289559"/>
                </a:moveTo>
                <a:lnTo>
                  <a:pt x="53060" y="289559"/>
                </a:lnTo>
                <a:lnTo>
                  <a:pt x="50017" y="368807"/>
                </a:lnTo>
                <a:lnTo>
                  <a:pt x="67412" y="368807"/>
                </a:lnTo>
                <a:lnTo>
                  <a:pt x="76668" y="289559"/>
                </a:lnTo>
                <a:close/>
              </a:path>
              <a:path w="385444" h="384175">
                <a:moveTo>
                  <a:pt x="124729" y="271271"/>
                </a:moveTo>
                <a:lnTo>
                  <a:pt x="106774" y="271271"/>
                </a:lnTo>
                <a:lnTo>
                  <a:pt x="115144" y="310895"/>
                </a:lnTo>
                <a:lnTo>
                  <a:pt x="119515" y="332231"/>
                </a:lnTo>
                <a:lnTo>
                  <a:pt x="126824" y="368807"/>
                </a:lnTo>
                <a:lnTo>
                  <a:pt x="144469" y="368807"/>
                </a:lnTo>
                <a:lnTo>
                  <a:pt x="134194" y="316991"/>
                </a:lnTo>
                <a:lnTo>
                  <a:pt x="241459" y="316991"/>
                </a:lnTo>
                <a:lnTo>
                  <a:pt x="238661" y="313943"/>
                </a:lnTo>
                <a:lnTo>
                  <a:pt x="236994" y="313943"/>
                </a:lnTo>
                <a:lnTo>
                  <a:pt x="235970" y="310895"/>
                </a:lnTo>
                <a:lnTo>
                  <a:pt x="232123" y="310895"/>
                </a:lnTo>
                <a:lnTo>
                  <a:pt x="231230" y="307847"/>
                </a:lnTo>
                <a:lnTo>
                  <a:pt x="226039" y="307847"/>
                </a:lnTo>
                <a:lnTo>
                  <a:pt x="225110" y="304799"/>
                </a:lnTo>
                <a:lnTo>
                  <a:pt x="217383" y="304799"/>
                </a:lnTo>
                <a:lnTo>
                  <a:pt x="216051" y="301751"/>
                </a:lnTo>
                <a:lnTo>
                  <a:pt x="130658" y="301751"/>
                </a:lnTo>
                <a:lnTo>
                  <a:pt x="125873" y="277367"/>
                </a:lnTo>
                <a:lnTo>
                  <a:pt x="124729" y="271271"/>
                </a:lnTo>
                <a:close/>
              </a:path>
              <a:path w="385444" h="384175">
                <a:moveTo>
                  <a:pt x="268473" y="365759"/>
                </a:moveTo>
                <a:lnTo>
                  <a:pt x="251185" y="365759"/>
                </a:lnTo>
                <a:lnTo>
                  <a:pt x="251246" y="368807"/>
                </a:lnTo>
                <a:lnTo>
                  <a:pt x="268580" y="368807"/>
                </a:lnTo>
                <a:lnTo>
                  <a:pt x="268473" y="365759"/>
                </a:lnTo>
                <a:close/>
              </a:path>
              <a:path w="385444" h="384175">
                <a:moveTo>
                  <a:pt x="322427" y="268223"/>
                </a:moveTo>
                <a:lnTo>
                  <a:pt x="262310" y="268223"/>
                </a:lnTo>
                <a:lnTo>
                  <a:pt x="273937" y="271271"/>
                </a:lnTo>
                <a:lnTo>
                  <a:pt x="285429" y="271271"/>
                </a:lnTo>
                <a:lnTo>
                  <a:pt x="290477" y="274319"/>
                </a:lnTo>
                <a:lnTo>
                  <a:pt x="293799" y="274319"/>
                </a:lnTo>
                <a:lnTo>
                  <a:pt x="309763" y="280415"/>
                </a:lnTo>
                <a:lnTo>
                  <a:pt x="323727" y="289559"/>
                </a:lnTo>
                <a:lnTo>
                  <a:pt x="335720" y="295655"/>
                </a:lnTo>
                <a:lnTo>
                  <a:pt x="360162" y="326135"/>
                </a:lnTo>
                <a:lnTo>
                  <a:pt x="367914" y="368807"/>
                </a:lnTo>
                <a:lnTo>
                  <a:pt x="385190" y="368807"/>
                </a:lnTo>
                <a:lnTo>
                  <a:pt x="385190" y="359663"/>
                </a:lnTo>
                <a:lnTo>
                  <a:pt x="384427" y="347471"/>
                </a:lnTo>
                <a:lnTo>
                  <a:pt x="382131" y="335279"/>
                </a:lnTo>
                <a:lnTo>
                  <a:pt x="378293" y="323087"/>
                </a:lnTo>
                <a:lnTo>
                  <a:pt x="372906" y="313943"/>
                </a:lnTo>
                <a:lnTo>
                  <a:pt x="365961" y="301751"/>
                </a:lnTo>
                <a:lnTo>
                  <a:pt x="357449" y="292607"/>
                </a:lnTo>
                <a:lnTo>
                  <a:pt x="347362" y="283463"/>
                </a:lnTo>
                <a:lnTo>
                  <a:pt x="335691" y="274319"/>
                </a:lnTo>
                <a:lnTo>
                  <a:pt x="322427" y="268223"/>
                </a:lnTo>
                <a:close/>
              </a:path>
              <a:path w="385444" h="384175">
                <a:moveTo>
                  <a:pt x="268236" y="362711"/>
                </a:moveTo>
                <a:lnTo>
                  <a:pt x="250792" y="362711"/>
                </a:lnTo>
                <a:lnTo>
                  <a:pt x="250899" y="365759"/>
                </a:lnTo>
                <a:lnTo>
                  <a:pt x="268330" y="365759"/>
                </a:lnTo>
                <a:lnTo>
                  <a:pt x="268236" y="362711"/>
                </a:lnTo>
                <a:close/>
              </a:path>
              <a:path w="385444" h="384175">
                <a:moveTo>
                  <a:pt x="267760" y="359663"/>
                </a:moveTo>
                <a:lnTo>
                  <a:pt x="250341" y="359663"/>
                </a:lnTo>
                <a:lnTo>
                  <a:pt x="250661" y="362711"/>
                </a:lnTo>
                <a:lnTo>
                  <a:pt x="267949" y="362711"/>
                </a:lnTo>
                <a:lnTo>
                  <a:pt x="267760" y="359663"/>
                </a:lnTo>
                <a:close/>
              </a:path>
              <a:path w="385444" h="384175">
                <a:moveTo>
                  <a:pt x="266639" y="353567"/>
                </a:moveTo>
                <a:lnTo>
                  <a:pt x="248567" y="353567"/>
                </a:lnTo>
                <a:lnTo>
                  <a:pt x="248841" y="356615"/>
                </a:lnTo>
                <a:lnTo>
                  <a:pt x="249554" y="356615"/>
                </a:lnTo>
                <a:lnTo>
                  <a:pt x="249768" y="359663"/>
                </a:lnTo>
                <a:lnTo>
                  <a:pt x="267355" y="359663"/>
                </a:lnTo>
                <a:lnTo>
                  <a:pt x="267151" y="356615"/>
                </a:lnTo>
                <a:lnTo>
                  <a:pt x="266639" y="353567"/>
                </a:lnTo>
                <a:close/>
              </a:path>
              <a:path w="385444" h="384175">
                <a:moveTo>
                  <a:pt x="265712" y="350519"/>
                </a:moveTo>
                <a:lnTo>
                  <a:pt x="247351" y="350519"/>
                </a:lnTo>
                <a:lnTo>
                  <a:pt x="248293" y="353567"/>
                </a:lnTo>
                <a:lnTo>
                  <a:pt x="266008" y="353567"/>
                </a:lnTo>
                <a:lnTo>
                  <a:pt x="265712" y="350519"/>
                </a:lnTo>
                <a:close/>
              </a:path>
              <a:path w="385444" h="384175">
                <a:moveTo>
                  <a:pt x="264700" y="347471"/>
                </a:moveTo>
                <a:lnTo>
                  <a:pt x="246327" y="347471"/>
                </a:lnTo>
                <a:lnTo>
                  <a:pt x="246699" y="350519"/>
                </a:lnTo>
                <a:lnTo>
                  <a:pt x="265425" y="350519"/>
                </a:lnTo>
                <a:lnTo>
                  <a:pt x="264700" y="347471"/>
                </a:lnTo>
                <a:close/>
              </a:path>
              <a:path w="385444" h="384175">
                <a:moveTo>
                  <a:pt x="262140" y="341375"/>
                </a:moveTo>
                <a:lnTo>
                  <a:pt x="242614" y="341375"/>
                </a:lnTo>
                <a:lnTo>
                  <a:pt x="243041" y="344423"/>
                </a:lnTo>
                <a:lnTo>
                  <a:pt x="244794" y="344423"/>
                </a:lnTo>
                <a:lnTo>
                  <a:pt x="245184" y="347471"/>
                </a:lnTo>
                <a:lnTo>
                  <a:pt x="263844" y="347471"/>
                </a:lnTo>
                <a:lnTo>
                  <a:pt x="263057" y="344423"/>
                </a:lnTo>
                <a:lnTo>
                  <a:pt x="262140" y="341375"/>
                </a:lnTo>
                <a:close/>
              </a:path>
              <a:path w="385444" h="384175">
                <a:moveTo>
                  <a:pt x="261079" y="338327"/>
                </a:moveTo>
                <a:lnTo>
                  <a:pt x="240673" y="338327"/>
                </a:lnTo>
                <a:lnTo>
                  <a:pt x="241185" y="341375"/>
                </a:lnTo>
                <a:lnTo>
                  <a:pt x="261615" y="341375"/>
                </a:lnTo>
                <a:lnTo>
                  <a:pt x="261079" y="338327"/>
                </a:lnTo>
                <a:close/>
              </a:path>
              <a:path w="385444" h="384175">
                <a:moveTo>
                  <a:pt x="259019" y="335279"/>
                </a:moveTo>
                <a:lnTo>
                  <a:pt x="238042" y="335279"/>
                </a:lnTo>
                <a:lnTo>
                  <a:pt x="239136" y="338327"/>
                </a:lnTo>
                <a:lnTo>
                  <a:pt x="259604" y="338327"/>
                </a:lnTo>
                <a:lnTo>
                  <a:pt x="259019" y="335279"/>
                </a:lnTo>
                <a:close/>
              </a:path>
              <a:path w="385444" h="384175">
                <a:moveTo>
                  <a:pt x="255352" y="329183"/>
                </a:moveTo>
                <a:lnTo>
                  <a:pt x="232028" y="329183"/>
                </a:lnTo>
                <a:lnTo>
                  <a:pt x="232623" y="332231"/>
                </a:lnTo>
                <a:lnTo>
                  <a:pt x="235171" y="332231"/>
                </a:lnTo>
                <a:lnTo>
                  <a:pt x="235744" y="335279"/>
                </a:lnTo>
                <a:lnTo>
                  <a:pt x="257748" y="335279"/>
                </a:lnTo>
                <a:lnTo>
                  <a:pt x="256626" y="332231"/>
                </a:lnTo>
                <a:lnTo>
                  <a:pt x="255352" y="329183"/>
                </a:lnTo>
                <a:close/>
              </a:path>
              <a:path w="385444" h="384175">
                <a:moveTo>
                  <a:pt x="253258" y="326135"/>
                </a:moveTo>
                <a:lnTo>
                  <a:pt x="227993" y="326135"/>
                </a:lnTo>
                <a:lnTo>
                  <a:pt x="228648" y="329183"/>
                </a:lnTo>
                <a:lnTo>
                  <a:pt x="253889" y="329183"/>
                </a:lnTo>
                <a:lnTo>
                  <a:pt x="253258" y="326135"/>
                </a:lnTo>
                <a:close/>
              </a:path>
              <a:path w="385444" h="384175">
                <a:moveTo>
                  <a:pt x="249542" y="323087"/>
                </a:moveTo>
                <a:lnTo>
                  <a:pt x="222979" y="323087"/>
                </a:lnTo>
                <a:lnTo>
                  <a:pt x="223671" y="326135"/>
                </a:lnTo>
                <a:lnTo>
                  <a:pt x="251185" y="326135"/>
                </a:lnTo>
                <a:lnTo>
                  <a:pt x="249542" y="323087"/>
                </a:lnTo>
                <a:close/>
              </a:path>
              <a:path w="385444" h="384175">
                <a:moveTo>
                  <a:pt x="247400" y="320039"/>
                </a:moveTo>
                <a:lnTo>
                  <a:pt x="215716" y="320039"/>
                </a:lnTo>
                <a:lnTo>
                  <a:pt x="217502" y="323087"/>
                </a:lnTo>
                <a:lnTo>
                  <a:pt x="248137" y="323087"/>
                </a:lnTo>
                <a:lnTo>
                  <a:pt x="247400" y="320039"/>
                </a:lnTo>
                <a:close/>
              </a:path>
              <a:path w="385444" h="384175">
                <a:moveTo>
                  <a:pt x="243971" y="316991"/>
                </a:moveTo>
                <a:lnTo>
                  <a:pt x="203929" y="316991"/>
                </a:lnTo>
                <a:lnTo>
                  <a:pt x="204526" y="320039"/>
                </a:lnTo>
                <a:lnTo>
                  <a:pt x="244745" y="320039"/>
                </a:lnTo>
                <a:lnTo>
                  <a:pt x="243971" y="316991"/>
                </a:lnTo>
                <a:close/>
              </a:path>
              <a:path w="385444" h="384175">
                <a:moveTo>
                  <a:pt x="150339" y="259079"/>
                </a:moveTo>
                <a:lnTo>
                  <a:pt x="128183" y="259079"/>
                </a:lnTo>
                <a:lnTo>
                  <a:pt x="137657" y="271271"/>
                </a:lnTo>
                <a:lnTo>
                  <a:pt x="147716" y="277367"/>
                </a:lnTo>
                <a:lnTo>
                  <a:pt x="158715" y="283463"/>
                </a:lnTo>
                <a:lnTo>
                  <a:pt x="171010" y="286511"/>
                </a:lnTo>
                <a:lnTo>
                  <a:pt x="202286" y="286511"/>
                </a:lnTo>
                <a:lnTo>
                  <a:pt x="216425" y="283463"/>
                </a:lnTo>
                <a:lnTo>
                  <a:pt x="228111" y="280415"/>
                </a:lnTo>
                <a:lnTo>
                  <a:pt x="238080" y="277367"/>
                </a:lnTo>
                <a:lnTo>
                  <a:pt x="244073" y="271271"/>
                </a:lnTo>
                <a:lnTo>
                  <a:pt x="202413" y="271271"/>
                </a:lnTo>
                <a:lnTo>
                  <a:pt x="184535" y="268223"/>
                </a:lnTo>
                <a:lnTo>
                  <a:pt x="170545" y="268223"/>
                </a:lnTo>
                <a:lnTo>
                  <a:pt x="159471" y="265175"/>
                </a:lnTo>
                <a:lnTo>
                  <a:pt x="150339" y="259079"/>
                </a:lnTo>
                <a:close/>
              </a:path>
              <a:path w="385444" h="384175">
                <a:moveTo>
                  <a:pt x="280518" y="103631"/>
                </a:moveTo>
                <a:lnTo>
                  <a:pt x="121825" y="103631"/>
                </a:lnTo>
                <a:lnTo>
                  <a:pt x="259055" y="109727"/>
                </a:lnTo>
                <a:lnTo>
                  <a:pt x="259531" y="112775"/>
                </a:lnTo>
                <a:lnTo>
                  <a:pt x="263103" y="115823"/>
                </a:lnTo>
                <a:lnTo>
                  <a:pt x="275069" y="115823"/>
                </a:lnTo>
                <a:lnTo>
                  <a:pt x="275011" y="134111"/>
                </a:lnTo>
                <a:lnTo>
                  <a:pt x="275011" y="137159"/>
                </a:lnTo>
                <a:lnTo>
                  <a:pt x="272378" y="155447"/>
                </a:lnTo>
                <a:lnTo>
                  <a:pt x="259019" y="155447"/>
                </a:lnTo>
                <a:lnTo>
                  <a:pt x="255602" y="158495"/>
                </a:lnTo>
                <a:lnTo>
                  <a:pt x="237440" y="195071"/>
                </a:lnTo>
                <a:lnTo>
                  <a:pt x="216419" y="216407"/>
                </a:lnTo>
                <a:lnTo>
                  <a:pt x="216083" y="225551"/>
                </a:lnTo>
                <a:lnTo>
                  <a:pt x="217657" y="225551"/>
                </a:lnTo>
                <a:lnTo>
                  <a:pt x="219693" y="228599"/>
                </a:lnTo>
                <a:lnTo>
                  <a:pt x="221873" y="228599"/>
                </a:lnTo>
                <a:lnTo>
                  <a:pt x="226485" y="240791"/>
                </a:lnTo>
                <a:lnTo>
                  <a:pt x="233999" y="252983"/>
                </a:lnTo>
                <a:lnTo>
                  <a:pt x="226184" y="262127"/>
                </a:lnTo>
                <a:lnTo>
                  <a:pt x="216023" y="268223"/>
                </a:lnTo>
                <a:lnTo>
                  <a:pt x="202413" y="271271"/>
                </a:lnTo>
                <a:lnTo>
                  <a:pt x="244073" y="271271"/>
                </a:lnTo>
                <a:lnTo>
                  <a:pt x="247069" y="268223"/>
                </a:lnTo>
                <a:lnTo>
                  <a:pt x="322427" y="268223"/>
                </a:lnTo>
                <a:lnTo>
                  <a:pt x="307563" y="262127"/>
                </a:lnTo>
                <a:lnTo>
                  <a:pt x="299871" y="259079"/>
                </a:lnTo>
                <a:lnTo>
                  <a:pt x="295369" y="256031"/>
                </a:lnTo>
                <a:lnTo>
                  <a:pt x="289691" y="256031"/>
                </a:lnTo>
                <a:lnTo>
                  <a:pt x="283701" y="252983"/>
                </a:lnTo>
                <a:lnTo>
                  <a:pt x="267986" y="249935"/>
                </a:lnTo>
                <a:lnTo>
                  <a:pt x="254815" y="243839"/>
                </a:lnTo>
                <a:lnTo>
                  <a:pt x="244985" y="237743"/>
                </a:lnTo>
                <a:lnTo>
                  <a:pt x="239295" y="225551"/>
                </a:lnTo>
                <a:lnTo>
                  <a:pt x="247275" y="216407"/>
                </a:lnTo>
                <a:lnTo>
                  <a:pt x="254449" y="204215"/>
                </a:lnTo>
                <a:lnTo>
                  <a:pt x="260700" y="192023"/>
                </a:lnTo>
                <a:lnTo>
                  <a:pt x="265910" y="182879"/>
                </a:lnTo>
                <a:lnTo>
                  <a:pt x="277904" y="170687"/>
                </a:lnTo>
                <a:lnTo>
                  <a:pt x="285840" y="158495"/>
                </a:lnTo>
                <a:lnTo>
                  <a:pt x="290381" y="146303"/>
                </a:lnTo>
                <a:lnTo>
                  <a:pt x="292188" y="137159"/>
                </a:lnTo>
                <a:lnTo>
                  <a:pt x="290002" y="118871"/>
                </a:lnTo>
                <a:lnTo>
                  <a:pt x="284271" y="106679"/>
                </a:lnTo>
                <a:lnTo>
                  <a:pt x="280518" y="103631"/>
                </a:lnTo>
                <a:close/>
              </a:path>
              <a:path w="385444" h="384175">
                <a:moveTo>
                  <a:pt x="269288" y="48767"/>
                </a:moveTo>
                <a:lnTo>
                  <a:pt x="129732" y="48767"/>
                </a:lnTo>
                <a:lnTo>
                  <a:pt x="258436" y="76199"/>
                </a:lnTo>
                <a:lnTo>
                  <a:pt x="259009" y="85343"/>
                </a:lnTo>
                <a:lnTo>
                  <a:pt x="259009" y="91439"/>
                </a:lnTo>
                <a:lnTo>
                  <a:pt x="276295" y="91439"/>
                </a:lnTo>
                <a:lnTo>
                  <a:pt x="276295" y="88391"/>
                </a:lnTo>
                <a:lnTo>
                  <a:pt x="274876" y="70103"/>
                </a:lnTo>
                <a:lnTo>
                  <a:pt x="270855" y="51815"/>
                </a:lnTo>
                <a:lnTo>
                  <a:pt x="269288" y="48767"/>
                </a:lnTo>
                <a:close/>
              </a:path>
              <a:path w="385444" h="384175">
                <a:moveTo>
                  <a:pt x="246713" y="18287"/>
                </a:moveTo>
                <a:lnTo>
                  <a:pt x="205481" y="18287"/>
                </a:lnTo>
                <a:lnTo>
                  <a:pt x="218081" y="21335"/>
                </a:lnTo>
                <a:lnTo>
                  <a:pt x="229876" y="27431"/>
                </a:lnTo>
                <a:lnTo>
                  <a:pt x="240344" y="36575"/>
                </a:lnTo>
                <a:lnTo>
                  <a:pt x="248964" y="45719"/>
                </a:lnTo>
                <a:lnTo>
                  <a:pt x="267720" y="45719"/>
                </a:lnTo>
                <a:lnTo>
                  <a:pt x="264585" y="39623"/>
                </a:lnTo>
                <a:lnTo>
                  <a:pt x="256420" y="27431"/>
                </a:lnTo>
                <a:lnTo>
                  <a:pt x="246713" y="18287"/>
                </a:lnTo>
                <a:close/>
              </a:path>
            </a:pathLst>
          </a:custGeom>
          <a:solidFill>
            <a:srgbClr val="050205"/>
          </a:solidFill>
        </p:spPr>
        <p:txBody>
          <a:bodyPr wrap="square" lIns="0" tIns="0" rIns="0" bIns="0" rtlCol="0"/>
          <a:lstStyle/>
          <a:p>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318" y="2672118"/>
            <a:ext cx="6158056" cy="3734860"/>
          </a:xfrm>
          <a:prstGeom prst="rect">
            <a:avLst/>
          </a:prstGeom>
        </p:spPr>
      </p:pic>
    </p:spTree>
    <p:extLst>
      <p:ext uri="{BB962C8B-B14F-4D97-AF65-F5344CB8AC3E}">
        <p14:creationId xmlns:p14="http://schemas.microsoft.com/office/powerpoint/2010/main" val="2667927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C5403A4B-0722-492F-BD34-B452A4FEA6F2}"/>
              </a:ext>
            </a:extLst>
          </p:cNvPr>
          <p:cNvSpPr/>
          <p:nvPr/>
        </p:nvSpPr>
        <p:spPr>
          <a:xfrm>
            <a:off x="6279731" y="0"/>
            <a:ext cx="5909805" cy="6883748"/>
          </a:xfrm>
          <a:custGeom>
            <a:avLst/>
            <a:gdLst/>
            <a:ahLst/>
            <a:cxnLst/>
            <a:rect l="l" t="t" r="r" b="b"/>
            <a:pathLst>
              <a:path w="5153659" h="7531100">
                <a:moveTo>
                  <a:pt x="0" y="7531100"/>
                </a:moveTo>
                <a:lnTo>
                  <a:pt x="5153406" y="7531100"/>
                </a:lnTo>
                <a:lnTo>
                  <a:pt x="5153406" y="0"/>
                </a:lnTo>
                <a:lnTo>
                  <a:pt x="0" y="0"/>
                </a:lnTo>
                <a:lnTo>
                  <a:pt x="0" y="7531100"/>
                </a:lnTo>
                <a:close/>
              </a:path>
            </a:pathLst>
          </a:custGeom>
          <a:solidFill>
            <a:srgbClr val="F3F4F4"/>
          </a:solidFill>
        </p:spPr>
        <p:txBody>
          <a:bodyPr wrap="square" lIns="0" tIns="0" rIns="0" bIns="0" rtlCol="0"/>
          <a:lstStyle/>
          <a:p>
            <a:pPr defTabSz="829178"/>
            <a:endParaRPr sz="1632">
              <a:solidFill>
                <a:prstClr val="black"/>
              </a:solidFill>
              <a:latin typeface="Calibri"/>
            </a:endParaRPr>
          </a:p>
        </p:txBody>
      </p:sp>
      <p:sp>
        <p:nvSpPr>
          <p:cNvPr id="6" name="object 8">
            <a:extLst>
              <a:ext uri="{FF2B5EF4-FFF2-40B4-BE49-F238E27FC236}">
                <a16:creationId xmlns:a16="http://schemas.microsoft.com/office/drawing/2014/main" id="{DCD301FC-3709-42DB-9467-00E125FC359D}"/>
              </a:ext>
            </a:extLst>
          </p:cNvPr>
          <p:cNvSpPr/>
          <p:nvPr/>
        </p:nvSpPr>
        <p:spPr>
          <a:xfrm>
            <a:off x="8275003" y="2827909"/>
            <a:ext cx="90265" cy="90253"/>
          </a:xfrm>
          <a:prstGeom prst="rect">
            <a:avLst/>
          </a:prstGeom>
          <a:blipFill>
            <a:blip r:embed="rId2" cstate="print"/>
            <a:stretch>
              <a:fillRect/>
            </a:stretch>
          </a:blipFill>
        </p:spPr>
        <p:txBody>
          <a:bodyPr wrap="square" lIns="0" tIns="0" rIns="0" bIns="0" rtlCol="0"/>
          <a:lstStyle/>
          <a:p>
            <a:pPr defTabSz="829178"/>
            <a:endParaRPr sz="1632">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object 11">
            <a:extLst>
              <a:ext uri="{FF2B5EF4-FFF2-40B4-BE49-F238E27FC236}">
                <a16:creationId xmlns:a16="http://schemas.microsoft.com/office/drawing/2014/main" id="{3E175E2D-1055-4FB1-B039-D5F1B8174840}"/>
              </a:ext>
            </a:extLst>
          </p:cNvPr>
          <p:cNvSpPr txBox="1"/>
          <p:nvPr/>
        </p:nvSpPr>
        <p:spPr>
          <a:xfrm>
            <a:off x="998290" y="1870542"/>
            <a:ext cx="5283905" cy="728300"/>
          </a:xfrm>
          <a:prstGeom prst="rect">
            <a:avLst/>
          </a:prstGeom>
        </p:spPr>
        <p:txBody>
          <a:bodyPr vert="horz" wrap="square" lIns="0" tIns="11516" rIns="0" bIns="0" rtlCol="0">
            <a:spAutoFit/>
          </a:bodyPr>
          <a:lstStyle/>
          <a:p>
            <a:pPr marL="11516" marR="4607" defTabSz="829178">
              <a:lnSpc>
                <a:spcPct val="136900"/>
              </a:lnSpc>
              <a:spcBef>
                <a:spcPts val="91"/>
              </a:spcBef>
            </a:pPr>
            <a:r>
              <a:rPr spc="103" dirty="0">
                <a:solidFill>
                  <a:srgbClr val="231F20"/>
                </a:solidFill>
                <a:latin typeface="Open Sans" panose="020B0606030504020204" pitchFamily="34" charset="0"/>
                <a:ea typeface="Open Sans" panose="020B0606030504020204" pitchFamily="34" charset="0"/>
                <a:cs typeface="Open Sans" panose="020B0606030504020204" pitchFamily="34" charset="0"/>
              </a:rPr>
              <a:t>Does </a:t>
            </a:r>
            <a:r>
              <a:rPr spc="77" dirty="0">
                <a:solidFill>
                  <a:srgbClr val="231F20"/>
                </a:solidFill>
                <a:latin typeface="Open Sans" panose="020B0606030504020204" pitchFamily="34" charset="0"/>
                <a:ea typeface="Open Sans" panose="020B0606030504020204" pitchFamily="34" charset="0"/>
                <a:cs typeface="Open Sans" panose="020B0606030504020204" pitchFamily="34" charset="0"/>
              </a:rPr>
              <a:t>applying </a:t>
            </a:r>
            <a:r>
              <a:rPr lang="en-US" b="1" spc="14" dirty="0">
                <a:solidFill>
                  <a:srgbClr val="EE3623"/>
                </a:solidFill>
                <a:latin typeface="Open Sans" panose="020B0606030504020204" pitchFamily="34" charset="0"/>
                <a:ea typeface="Open Sans" panose="020B0606030504020204" pitchFamily="34" charset="0"/>
                <a:cs typeface="Open Sans" panose="020B0606030504020204" pitchFamily="34" charset="0"/>
              </a:rPr>
              <a:t>electronic </a:t>
            </a:r>
            <a:r>
              <a:rPr b="1" spc="27" dirty="0">
                <a:solidFill>
                  <a:srgbClr val="EE3623"/>
                </a:solidFill>
                <a:latin typeface="Open Sans" panose="020B0606030504020204" pitchFamily="34" charset="0"/>
                <a:ea typeface="Open Sans" panose="020B0606030504020204" pitchFamily="34" charset="0"/>
                <a:cs typeface="Open Sans" panose="020B0606030504020204" pitchFamily="34" charset="0"/>
              </a:rPr>
              <a:t>payment  </a:t>
            </a:r>
            <a:r>
              <a:rPr b="1" spc="14" dirty="0">
                <a:solidFill>
                  <a:srgbClr val="EE3623"/>
                </a:solidFill>
                <a:latin typeface="Open Sans" panose="020B0606030504020204" pitchFamily="34" charset="0"/>
                <a:ea typeface="Open Sans" panose="020B0606030504020204" pitchFamily="34" charset="0"/>
                <a:cs typeface="Open Sans" panose="020B0606030504020204" pitchFamily="34" charset="0"/>
              </a:rPr>
              <a:t>methods </a:t>
            </a:r>
            <a:r>
              <a:rPr spc="82" dirty="0">
                <a:solidFill>
                  <a:srgbClr val="231F20"/>
                </a:solidFill>
                <a:latin typeface="Open Sans" panose="020B0606030504020204" pitchFamily="34" charset="0"/>
                <a:ea typeface="Open Sans" panose="020B0606030504020204" pitchFamily="34" charset="0"/>
                <a:cs typeface="Open Sans" panose="020B0606030504020204" pitchFamily="34" charset="0"/>
              </a:rPr>
              <a:t>help </a:t>
            </a:r>
            <a:r>
              <a:rPr spc="91" dirty="0">
                <a:solidFill>
                  <a:srgbClr val="231F20"/>
                </a:solidFill>
                <a:latin typeface="Open Sans" panose="020B0606030504020204" pitchFamily="34" charset="0"/>
                <a:ea typeface="Open Sans" panose="020B0606030504020204" pitchFamily="34" charset="0"/>
                <a:cs typeface="Open Sans" panose="020B0606030504020204" pitchFamily="34" charset="0"/>
              </a:rPr>
              <a:t>you </a:t>
            </a:r>
            <a:r>
              <a:rPr spc="54" dirty="0">
                <a:solidFill>
                  <a:srgbClr val="231F20"/>
                </a:solidFill>
                <a:latin typeface="Open Sans" panose="020B0606030504020204" pitchFamily="34" charset="0"/>
                <a:ea typeface="Open Sans" panose="020B0606030504020204" pitchFamily="34" charset="0"/>
                <a:cs typeface="Open Sans" panose="020B0606030504020204" pitchFamily="34" charset="0"/>
              </a:rPr>
              <a:t>feel </a:t>
            </a:r>
            <a:r>
              <a:rPr spc="100" dirty="0">
                <a:solidFill>
                  <a:srgbClr val="231F20"/>
                </a:solidFill>
                <a:latin typeface="Open Sans" panose="020B0606030504020204" pitchFamily="34" charset="0"/>
                <a:ea typeface="Open Sans" panose="020B0606030504020204" pitchFamily="34" charset="0"/>
                <a:cs typeface="Open Sans" panose="020B0606030504020204" pitchFamily="34" charset="0"/>
              </a:rPr>
              <a:t>more  </a:t>
            </a:r>
            <a:r>
              <a:rPr spc="59" dirty="0">
                <a:solidFill>
                  <a:srgbClr val="231F20"/>
                </a:solidFill>
                <a:latin typeface="Open Sans" panose="020B0606030504020204" pitchFamily="34" charset="0"/>
                <a:ea typeface="Open Sans" panose="020B0606030504020204" pitchFamily="34" charset="0"/>
                <a:cs typeface="Open Sans" panose="020B0606030504020204" pitchFamily="34" charset="0"/>
              </a:rPr>
              <a:t>convenient?</a:t>
            </a:r>
            <a:endParaRPr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object 12">
            <a:extLst>
              <a:ext uri="{FF2B5EF4-FFF2-40B4-BE49-F238E27FC236}">
                <a16:creationId xmlns:a16="http://schemas.microsoft.com/office/drawing/2014/main" id="{513DBB51-1E4E-4E87-8D06-868D49D6FF12}"/>
              </a:ext>
            </a:extLst>
          </p:cNvPr>
          <p:cNvSpPr txBox="1"/>
          <p:nvPr/>
        </p:nvSpPr>
        <p:spPr>
          <a:xfrm>
            <a:off x="1960150" y="3595586"/>
            <a:ext cx="684237" cy="427127"/>
          </a:xfrm>
          <a:prstGeom prst="rect">
            <a:avLst/>
          </a:prstGeom>
        </p:spPr>
        <p:txBody>
          <a:bodyPr vert="horz" wrap="square" lIns="0" tIns="11516" rIns="0" bIns="0" rtlCol="0">
            <a:spAutoFit/>
          </a:bodyPr>
          <a:lstStyle/>
          <a:p>
            <a:pPr marR="4607" algn="r" defTabSz="829178">
              <a:spcBef>
                <a:spcPts val="91"/>
              </a:spcBef>
            </a:pPr>
            <a:r>
              <a:rPr sz="1400" spc="68" dirty="0">
                <a:solidFill>
                  <a:srgbClr val="231F20"/>
                </a:solidFill>
                <a:latin typeface="Open Sans" panose="020B0606030504020204" pitchFamily="34" charset="0"/>
                <a:ea typeface="Open Sans" panose="020B0606030504020204" pitchFamily="34" charset="0"/>
                <a:cs typeface="Open Sans" panose="020B0606030504020204" pitchFamily="34" charset="0"/>
              </a:rPr>
              <a:t>Uncare</a:t>
            </a:r>
            <a:endParaRPr sz="14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R="4607" algn="r" defTabSz="829178">
              <a:spcBef>
                <a:spcPts val="45"/>
              </a:spcBef>
            </a:pPr>
            <a:r>
              <a:rPr sz="1300" spc="59" dirty="0">
                <a:solidFill>
                  <a:srgbClr val="EE3623"/>
                </a:solidFill>
                <a:latin typeface="Open Sans" panose="020B0606030504020204" pitchFamily="34" charset="0"/>
                <a:ea typeface="Open Sans" panose="020B0606030504020204" pitchFamily="34" charset="0"/>
                <a:cs typeface="Open Sans" panose="020B0606030504020204" pitchFamily="34" charset="0"/>
              </a:rPr>
              <a:t>8.5%</a:t>
            </a:r>
            <a:endParaRPr sz="13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object 13">
            <a:extLst>
              <a:ext uri="{FF2B5EF4-FFF2-40B4-BE49-F238E27FC236}">
                <a16:creationId xmlns:a16="http://schemas.microsoft.com/office/drawing/2014/main" id="{2E3C9E88-F8D2-4896-8C0E-B366D0FBC69C}"/>
              </a:ext>
            </a:extLst>
          </p:cNvPr>
          <p:cNvSpPr txBox="1"/>
          <p:nvPr/>
        </p:nvSpPr>
        <p:spPr>
          <a:xfrm>
            <a:off x="8002456" y="3567670"/>
            <a:ext cx="754457" cy="427127"/>
          </a:xfrm>
          <a:prstGeom prst="rect">
            <a:avLst/>
          </a:prstGeom>
        </p:spPr>
        <p:txBody>
          <a:bodyPr vert="horz" wrap="square" lIns="0" tIns="11516" rIns="0" bIns="0" rtlCol="0">
            <a:spAutoFit/>
          </a:bodyPr>
          <a:lstStyle/>
          <a:p>
            <a:pPr marR="4607" algn="r" defTabSz="829178">
              <a:spcBef>
                <a:spcPts val="91"/>
              </a:spcBef>
            </a:pPr>
            <a:r>
              <a:rPr sz="1400" spc="68" dirty="0">
                <a:solidFill>
                  <a:srgbClr val="231F20"/>
                </a:solidFill>
                <a:latin typeface="Open Sans" panose="020B0606030504020204" pitchFamily="34" charset="0"/>
                <a:ea typeface="Open Sans" panose="020B0606030504020204" pitchFamily="34" charset="0"/>
                <a:cs typeface="Open Sans" panose="020B0606030504020204" pitchFamily="34" charset="0"/>
              </a:rPr>
              <a:t>Uncare</a:t>
            </a:r>
            <a:endParaRPr sz="14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R="4607" algn="r" defTabSz="829178">
              <a:spcBef>
                <a:spcPts val="45"/>
              </a:spcBef>
            </a:pPr>
            <a:r>
              <a:rPr sz="1300" spc="59" dirty="0">
                <a:solidFill>
                  <a:srgbClr val="EE3623"/>
                </a:solidFill>
                <a:latin typeface="Open Sans" panose="020B0606030504020204" pitchFamily="34" charset="0"/>
                <a:ea typeface="Open Sans" panose="020B0606030504020204" pitchFamily="34" charset="0"/>
                <a:cs typeface="Open Sans" panose="020B0606030504020204" pitchFamily="34" charset="0"/>
              </a:rPr>
              <a:t>8.5%</a:t>
            </a:r>
            <a:endParaRPr sz="13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object 14">
            <a:extLst>
              <a:ext uri="{FF2B5EF4-FFF2-40B4-BE49-F238E27FC236}">
                <a16:creationId xmlns:a16="http://schemas.microsoft.com/office/drawing/2014/main" id="{478BDA11-A599-427C-A313-07B09438EA15}"/>
              </a:ext>
            </a:extLst>
          </p:cNvPr>
          <p:cNvSpPr txBox="1"/>
          <p:nvPr/>
        </p:nvSpPr>
        <p:spPr>
          <a:xfrm>
            <a:off x="4581841" y="4539753"/>
            <a:ext cx="576144" cy="429323"/>
          </a:xfrm>
          <a:prstGeom prst="rect">
            <a:avLst/>
          </a:prstGeom>
        </p:spPr>
        <p:txBody>
          <a:bodyPr vert="horz" wrap="square" lIns="0" tIns="5182" rIns="0" bIns="0" rtlCol="0">
            <a:spAutoFit/>
          </a:bodyPr>
          <a:lstStyle/>
          <a:p>
            <a:pPr marL="11516" marR="4607" defTabSz="829178">
              <a:lnSpc>
                <a:spcPct val="104000"/>
              </a:lnSpc>
              <a:spcBef>
                <a:spcPts val="41"/>
              </a:spcBef>
            </a:pPr>
            <a:r>
              <a:rPr sz="1400" spc="68" dirty="0">
                <a:solidFill>
                  <a:srgbClr val="231F20"/>
                </a:solidFill>
                <a:latin typeface="Open Sans" panose="020B0606030504020204" pitchFamily="34" charset="0"/>
                <a:ea typeface="Open Sans" panose="020B0606030504020204" pitchFamily="34" charset="0"/>
                <a:cs typeface="Open Sans" panose="020B0606030504020204" pitchFamily="34" charset="0"/>
              </a:rPr>
              <a:t>Yes</a:t>
            </a:r>
            <a:r>
              <a:rPr sz="997" spc="68" dirty="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1300" spc="59" dirty="0">
                <a:solidFill>
                  <a:srgbClr val="EE3623"/>
                </a:solidFill>
                <a:latin typeface="Open Sans" panose="020B0606030504020204" pitchFamily="34" charset="0"/>
                <a:ea typeface="Open Sans" panose="020B0606030504020204" pitchFamily="34" charset="0"/>
                <a:cs typeface="Open Sans" panose="020B0606030504020204" pitchFamily="34" charset="0"/>
              </a:rPr>
              <a:t>66.9%</a:t>
            </a:r>
            <a:endParaRPr sz="13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object 15">
            <a:extLst>
              <a:ext uri="{FF2B5EF4-FFF2-40B4-BE49-F238E27FC236}">
                <a16:creationId xmlns:a16="http://schemas.microsoft.com/office/drawing/2014/main" id="{3146E967-9A02-4A31-8712-7171E90C308F}"/>
              </a:ext>
            </a:extLst>
          </p:cNvPr>
          <p:cNvSpPr txBox="1"/>
          <p:nvPr/>
        </p:nvSpPr>
        <p:spPr>
          <a:xfrm>
            <a:off x="10822279" y="4634394"/>
            <a:ext cx="582181" cy="428362"/>
          </a:xfrm>
          <a:prstGeom prst="rect">
            <a:avLst/>
          </a:prstGeom>
        </p:spPr>
        <p:txBody>
          <a:bodyPr vert="horz" wrap="square" lIns="0" tIns="5182" rIns="0" bIns="0" rtlCol="0">
            <a:spAutoFit/>
          </a:bodyPr>
          <a:lstStyle/>
          <a:p>
            <a:pPr marL="11516" marR="4607" defTabSz="829178">
              <a:lnSpc>
                <a:spcPct val="104000"/>
              </a:lnSpc>
              <a:spcBef>
                <a:spcPts val="41"/>
              </a:spcBef>
            </a:pPr>
            <a:r>
              <a:rPr sz="1400" spc="68" dirty="0">
                <a:solidFill>
                  <a:srgbClr val="231F20"/>
                </a:solidFill>
                <a:latin typeface="Open Sans" panose="020B0606030504020204" pitchFamily="34" charset="0"/>
                <a:ea typeface="Open Sans" panose="020B0606030504020204" pitchFamily="34" charset="0"/>
                <a:cs typeface="Open Sans" panose="020B0606030504020204" pitchFamily="34" charset="0"/>
              </a:rPr>
              <a:t>Yes</a:t>
            </a:r>
            <a:r>
              <a:rPr sz="997" spc="68" dirty="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1300" spc="59" dirty="0">
                <a:solidFill>
                  <a:srgbClr val="EE3623"/>
                </a:solidFill>
                <a:latin typeface="Open Sans" panose="020B0606030504020204" pitchFamily="34" charset="0"/>
                <a:ea typeface="Open Sans" panose="020B0606030504020204" pitchFamily="34" charset="0"/>
                <a:cs typeface="Open Sans" panose="020B0606030504020204" pitchFamily="34" charset="0"/>
              </a:rPr>
              <a:t>75.5%</a:t>
            </a:r>
            <a:endParaRPr sz="13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object 16">
            <a:extLst>
              <a:ext uri="{FF2B5EF4-FFF2-40B4-BE49-F238E27FC236}">
                <a16:creationId xmlns:a16="http://schemas.microsoft.com/office/drawing/2014/main" id="{5B3DBE94-BC11-4EBF-BE66-32D687931D22}"/>
              </a:ext>
            </a:extLst>
          </p:cNvPr>
          <p:cNvSpPr txBox="1"/>
          <p:nvPr/>
        </p:nvSpPr>
        <p:spPr>
          <a:xfrm>
            <a:off x="1256443" y="4621308"/>
            <a:ext cx="591451" cy="453994"/>
          </a:xfrm>
          <a:prstGeom prst="rect">
            <a:avLst/>
          </a:prstGeom>
        </p:spPr>
        <p:txBody>
          <a:bodyPr vert="horz" wrap="square" lIns="0" tIns="11516" rIns="0" bIns="0" rtlCol="0">
            <a:spAutoFit/>
          </a:bodyPr>
          <a:lstStyle/>
          <a:p>
            <a:pPr marL="11516" marR="4607" indent="183110" defTabSz="829178">
              <a:lnSpc>
                <a:spcPct val="109300"/>
              </a:lnSpc>
              <a:spcBef>
                <a:spcPts val="91"/>
              </a:spcBef>
            </a:pPr>
            <a:r>
              <a:rPr sz="1400" spc="63" dirty="0">
                <a:solidFill>
                  <a:srgbClr val="231F20"/>
                </a:solidFill>
                <a:latin typeface="Open Sans" panose="020B0606030504020204" pitchFamily="34" charset="0"/>
                <a:ea typeface="Open Sans" panose="020B0606030504020204" pitchFamily="34" charset="0"/>
                <a:cs typeface="Open Sans" panose="020B0606030504020204" pitchFamily="34" charset="0"/>
              </a:rPr>
              <a:t>No</a:t>
            </a:r>
            <a:r>
              <a:rPr sz="997" spc="63" dirty="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1300" spc="59" dirty="0">
                <a:solidFill>
                  <a:srgbClr val="EE3623"/>
                </a:solidFill>
                <a:latin typeface="Open Sans" panose="020B0606030504020204" pitchFamily="34" charset="0"/>
                <a:ea typeface="Open Sans" panose="020B0606030504020204" pitchFamily="34" charset="0"/>
                <a:cs typeface="Open Sans" panose="020B0606030504020204" pitchFamily="34" charset="0"/>
              </a:rPr>
              <a:t>24.6%</a:t>
            </a:r>
            <a:endParaRPr sz="13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object 17">
            <a:extLst>
              <a:ext uri="{FF2B5EF4-FFF2-40B4-BE49-F238E27FC236}">
                <a16:creationId xmlns:a16="http://schemas.microsoft.com/office/drawing/2014/main" id="{4CBF10E2-EAEF-4BC8-9405-5A7952B38896}"/>
              </a:ext>
            </a:extLst>
          </p:cNvPr>
          <p:cNvSpPr txBox="1"/>
          <p:nvPr/>
        </p:nvSpPr>
        <p:spPr>
          <a:xfrm>
            <a:off x="7723901" y="4314337"/>
            <a:ext cx="519268" cy="453031"/>
          </a:xfrm>
          <a:prstGeom prst="rect">
            <a:avLst/>
          </a:prstGeom>
        </p:spPr>
        <p:txBody>
          <a:bodyPr vert="horz" wrap="square" lIns="0" tIns="11516" rIns="0" bIns="0" rtlCol="0">
            <a:spAutoFit/>
          </a:bodyPr>
          <a:lstStyle/>
          <a:p>
            <a:pPr marL="11516" marR="4607" indent="183110" defTabSz="829178">
              <a:lnSpc>
                <a:spcPct val="109300"/>
              </a:lnSpc>
              <a:spcBef>
                <a:spcPts val="91"/>
              </a:spcBef>
            </a:pPr>
            <a:r>
              <a:rPr sz="1400" spc="63" dirty="0">
                <a:solidFill>
                  <a:srgbClr val="231F20"/>
                </a:solidFill>
                <a:latin typeface="Open Sans" panose="020B0606030504020204" pitchFamily="34" charset="0"/>
                <a:ea typeface="Open Sans" panose="020B0606030504020204" pitchFamily="34" charset="0"/>
                <a:cs typeface="Open Sans" panose="020B0606030504020204" pitchFamily="34" charset="0"/>
              </a:rPr>
              <a:t>No </a:t>
            </a:r>
            <a:r>
              <a:rPr sz="997" spc="63" dirty="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z="1300" spc="59" dirty="0">
                <a:solidFill>
                  <a:srgbClr val="EE3623"/>
                </a:solidFill>
                <a:latin typeface="Open Sans" panose="020B0606030504020204" pitchFamily="34" charset="0"/>
                <a:ea typeface="Open Sans" panose="020B0606030504020204" pitchFamily="34" charset="0"/>
                <a:cs typeface="Open Sans" panose="020B0606030504020204" pitchFamily="34" charset="0"/>
              </a:rPr>
              <a:t>16.2%</a:t>
            </a:r>
            <a:endParaRPr sz="13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object 18">
            <a:extLst>
              <a:ext uri="{FF2B5EF4-FFF2-40B4-BE49-F238E27FC236}">
                <a16:creationId xmlns:a16="http://schemas.microsoft.com/office/drawing/2014/main" id="{3E5671B0-7E11-44B2-80E9-1FA6F329F277}"/>
              </a:ext>
            </a:extLst>
          </p:cNvPr>
          <p:cNvSpPr txBox="1"/>
          <p:nvPr/>
        </p:nvSpPr>
        <p:spPr>
          <a:xfrm>
            <a:off x="6779083" y="1871530"/>
            <a:ext cx="4911100" cy="1107762"/>
          </a:xfrm>
          <a:prstGeom prst="rect">
            <a:avLst/>
          </a:prstGeom>
        </p:spPr>
        <p:txBody>
          <a:bodyPr vert="horz" wrap="square" lIns="0" tIns="11516" rIns="0" bIns="0" rtlCol="0">
            <a:spAutoFit/>
          </a:bodyPr>
          <a:lstStyle/>
          <a:p>
            <a:pPr marL="11516" marR="4607" algn="just" defTabSz="829178">
              <a:lnSpc>
                <a:spcPct val="136900"/>
              </a:lnSpc>
              <a:spcBef>
                <a:spcPts val="91"/>
              </a:spcBef>
            </a:pPr>
            <a:r>
              <a:rPr spc="68" dirty="0">
                <a:solidFill>
                  <a:srgbClr val="231F20"/>
                </a:solidFill>
                <a:latin typeface="Open Sans" panose="020B0606030504020204" pitchFamily="34" charset="0"/>
                <a:ea typeface="Open Sans" panose="020B0606030504020204" pitchFamily="34" charset="0"/>
                <a:cs typeface="Open Sans" panose="020B0606030504020204" pitchFamily="34" charset="0"/>
              </a:rPr>
              <a:t>Is </a:t>
            </a:r>
            <a:r>
              <a:rPr spc="23" dirty="0">
                <a:solidFill>
                  <a:srgbClr val="231F20"/>
                </a:solidFill>
                <a:latin typeface="Open Sans" panose="020B0606030504020204" pitchFamily="34" charset="0"/>
                <a:ea typeface="Open Sans" panose="020B0606030504020204" pitchFamily="34" charset="0"/>
                <a:cs typeface="Open Sans" panose="020B0606030504020204" pitchFamily="34" charset="0"/>
              </a:rPr>
              <a:t>it </a:t>
            </a:r>
            <a:r>
              <a:rPr spc="82" dirty="0">
                <a:solidFill>
                  <a:srgbClr val="231F20"/>
                </a:solidFill>
                <a:latin typeface="Open Sans" panose="020B0606030504020204" pitchFamily="34" charset="0"/>
                <a:ea typeface="Open Sans" panose="020B0606030504020204" pitchFamily="34" charset="0"/>
                <a:cs typeface="Open Sans" panose="020B0606030504020204" pitchFamily="34" charset="0"/>
              </a:rPr>
              <a:t>would </a:t>
            </a:r>
            <a:r>
              <a:rPr spc="95" dirty="0">
                <a:solidFill>
                  <a:srgbClr val="231F20"/>
                </a:solidFill>
                <a:latin typeface="Open Sans" panose="020B0606030504020204" pitchFamily="34" charset="0"/>
                <a:ea typeface="Open Sans" panose="020B0606030504020204" pitchFamily="34" charset="0"/>
                <a:cs typeface="Open Sans" panose="020B0606030504020204" pitchFamily="34" charset="0"/>
              </a:rPr>
              <a:t>be </a:t>
            </a:r>
            <a:r>
              <a:rPr spc="63" dirty="0">
                <a:solidFill>
                  <a:srgbClr val="231F20"/>
                </a:solidFill>
                <a:latin typeface="Open Sans" panose="020B0606030504020204" pitchFamily="34" charset="0"/>
                <a:ea typeface="Open Sans" panose="020B0606030504020204" pitchFamily="34" charset="0"/>
                <a:cs typeface="Open Sans" panose="020B0606030504020204" pitchFamily="34" charset="0"/>
              </a:rPr>
              <a:t>better </a:t>
            </a:r>
            <a:r>
              <a:rPr spc="54" dirty="0">
                <a:solidFill>
                  <a:srgbClr val="231F20"/>
                </a:solidFill>
                <a:latin typeface="Open Sans" panose="020B0606030504020204" pitchFamily="34" charset="0"/>
                <a:ea typeface="Open Sans" panose="020B0606030504020204" pitchFamily="34" charset="0"/>
                <a:cs typeface="Open Sans" panose="020B0606030504020204" pitchFamily="34" charset="0"/>
              </a:rPr>
              <a:t>to </a:t>
            </a:r>
            <a:r>
              <a:rPr spc="77" dirty="0">
                <a:solidFill>
                  <a:srgbClr val="231F20"/>
                </a:solidFill>
                <a:latin typeface="Open Sans" panose="020B0606030504020204" pitchFamily="34" charset="0"/>
                <a:ea typeface="Open Sans" panose="020B0606030504020204" pitchFamily="34" charset="0"/>
                <a:cs typeface="Open Sans" panose="020B0606030504020204" pitchFamily="34" charset="0"/>
              </a:rPr>
              <a:t>apply  </a:t>
            </a:r>
            <a:r>
              <a:rPr b="1" spc="-14" dirty="0">
                <a:solidFill>
                  <a:srgbClr val="EE3623"/>
                </a:solidFill>
                <a:latin typeface="Open Sans" panose="020B0606030504020204" pitchFamily="34" charset="0"/>
                <a:ea typeface="Open Sans" panose="020B0606030504020204" pitchFamily="34" charset="0"/>
                <a:cs typeface="Open Sans" panose="020B0606030504020204" pitchFamily="34" charset="0"/>
              </a:rPr>
              <a:t>self-service </a:t>
            </a:r>
            <a:r>
              <a:rPr b="1" dirty="0">
                <a:solidFill>
                  <a:srgbClr val="EE3623"/>
                </a:solidFill>
                <a:latin typeface="Open Sans" panose="020B0606030504020204" pitchFamily="34" charset="0"/>
                <a:ea typeface="Open Sans" panose="020B0606030504020204" pitchFamily="34" charset="0"/>
                <a:cs typeface="Open Sans" panose="020B0606030504020204" pitchFamily="34" charset="0"/>
              </a:rPr>
              <a:t>models </a:t>
            </a:r>
            <a:r>
              <a:rPr spc="68" dirty="0">
                <a:solidFill>
                  <a:srgbClr val="231F20"/>
                </a:solidFill>
                <a:latin typeface="Open Sans" panose="020B0606030504020204" pitchFamily="34" charset="0"/>
                <a:ea typeface="Open Sans" panose="020B0606030504020204" pitchFamily="34" charset="0"/>
                <a:cs typeface="Open Sans" panose="020B0606030504020204" pitchFamily="34" charset="0"/>
              </a:rPr>
              <a:t>without  </a:t>
            </a:r>
            <a:r>
              <a:rPr spc="86" dirty="0">
                <a:solidFill>
                  <a:srgbClr val="231F20"/>
                </a:solidFill>
                <a:latin typeface="Open Sans" panose="020B0606030504020204" pitchFamily="34" charset="0"/>
                <a:ea typeface="Open Sans" panose="020B0606030504020204" pitchFamily="34" charset="0"/>
                <a:cs typeface="Open Sans" panose="020B0606030504020204" pitchFamily="34" charset="0"/>
              </a:rPr>
              <a:t>employees </a:t>
            </a:r>
            <a:r>
              <a:rPr spc="54" dirty="0">
                <a:solidFill>
                  <a:srgbClr val="231F20"/>
                </a:solidFill>
                <a:latin typeface="Open Sans" panose="020B0606030504020204" pitchFamily="34" charset="0"/>
                <a:ea typeface="Open Sans" panose="020B0606030504020204" pitchFamily="34" charset="0"/>
                <a:cs typeface="Open Sans" panose="020B0606030504020204" pitchFamily="34" charset="0"/>
              </a:rPr>
              <a:t>at </a:t>
            </a:r>
            <a:r>
              <a:rPr spc="68" dirty="0">
                <a:solidFill>
                  <a:srgbClr val="231F20"/>
                </a:solidFill>
                <a:latin typeface="Open Sans" panose="020B0606030504020204" pitchFamily="34" charset="0"/>
                <a:ea typeface="Open Sans" panose="020B0606030504020204" pitchFamily="34" charset="0"/>
                <a:cs typeface="Open Sans" panose="020B0606030504020204" pitchFamily="34" charset="0"/>
              </a:rPr>
              <a:t>the </a:t>
            </a:r>
            <a:r>
              <a:rPr spc="86" dirty="0">
                <a:solidFill>
                  <a:srgbClr val="231F20"/>
                </a:solidFill>
                <a:latin typeface="Open Sans" panose="020B0606030504020204" pitchFamily="34" charset="0"/>
                <a:ea typeface="Open Sans" panose="020B0606030504020204" pitchFamily="34" charset="0"/>
                <a:cs typeface="Open Sans" panose="020B0606030504020204" pitchFamily="34" charset="0"/>
              </a:rPr>
              <a:t>food</a:t>
            </a:r>
            <a:r>
              <a:rPr spc="-103" dirty="0">
                <a:solidFill>
                  <a:srgbClr val="231F20"/>
                </a:solidFill>
                <a:latin typeface="Open Sans" panose="020B0606030504020204" pitchFamily="34" charset="0"/>
                <a:ea typeface="Open Sans" panose="020B0606030504020204" pitchFamily="34" charset="0"/>
                <a:cs typeface="Open Sans" panose="020B0606030504020204" pitchFamily="34" charset="0"/>
              </a:rPr>
              <a:t> </a:t>
            </a:r>
            <a:r>
              <a:rPr spc="50" dirty="0">
                <a:solidFill>
                  <a:srgbClr val="231F20"/>
                </a:solidFill>
                <a:latin typeface="Open Sans" panose="020B0606030504020204" pitchFamily="34" charset="0"/>
                <a:ea typeface="Open Sans" panose="020B0606030504020204" pitchFamily="34" charset="0"/>
                <a:cs typeface="Open Sans" panose="020B0606030504020204" pitchFamily="34" charset="0"/>
              </a:rPr>
              <a:t>court?</a:t>
            </a:r>
            <a:endParaRPr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object 19">
            <a:extLst>
              <a:ext uri="{FF2B5EF4-FFF2-40B4-BE49-F238E27FC236}">
                <a16:creationId xmlns:a16="http://schemas.microsoft.com/office/drawing/2014/main" id="{F1B6F1E7-CDCB-405A-952E-29F25EB78073}"/>
              </a:ext>
            </a:extLst>
          </p:cNvPr>
          <p:cNvSpPr txBox="1"/>
          <p:nvPr/>
        </p:nvSpPr>
        <p:spPr>
          <a:xfrm>
            <a:off x="529279" y="627623"/>
            <a:ext cx="119770" cy="207067"/>
          </a:xfrm>
          <a:prstGeom prst="rect">
            <a:avLst/>
          </a:prstGeom>
        </p:spPr>
        <p:txBody>
          <a:bodyPr vert="horz" wrap="square" lIns="0" tIns="11516" rIns="0" bIns="0" rtlCol="0">
            <a:spAutoFit/>
          </a:bodyPr>
          <a:lstStyle/>
          <a:p>
            <a:pPr marL="11516" defTabSz="829178">
              <a:spcBef>
                <a:spcPts val="91"/>
              </a:spcBef>
            </a:pPr>
            <a:r>
              <a:rPr sz="1270" u="heavy" spc="41" dirty="0">
                <a:solidFill>
                  <a:srgbClr val="050205"/>
                </a:solidFill>
                <a:uFill>
                  <a:solidFill>
                    <a:srgbClr val="000000"/>
                  </a:solidFill>
                </a:uFill>
                <a:latin typeface="Open Sans" panose="020B0606030504020204" pitchFamily="34" charset="0"/>
                <a:ea typeface="Open Sans" panose="020B0606030504020204" pitchFamily="34" charset="0"/>
                <a:cs typeface="Open Sans" panose="020B0606030504020204" pitchFamily="34" charset="0"/>
              </a:rPr>
              <a:t> </a:t>
            </a:r>
            <a:r>
              <a:rPr sz="1270" u="heavy" spc="-145" dirty="0">
                <a:solidFill>
                  <a:srgbClr val="050205"/>
                </a:solidFill>
                <a:uFill>
                  <a:solidFill>
                    <a:srgbClr val="000000"/>
                  </a:solidFill>
                </a:uFill>
                <a:latin typeface="Open Sans" panose="020B0606030504020204" pitchFamily="34" charset="0"/>
                <a:ea typeface="Open Sans" panose="020B0606030504020204" pitchFamily="34" charset="0"/>
                <a:cs typeface="Open Sans" panose="020B0606030504020204" pitchFamily="34" charset="0"/>
              </a:rPr>
              <a:t> </a:t>
            </a:r>
            <a:endParaRPr sz="127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object 20">
            <a:extLst>
              <a:ext uri="{FF2B5EF4-FFF2-40B4-BE49-F238E27FC236}">
                <a16:creationId xmlns:a16="http://schemas.microsoft.com/office/drawing/2014/main" id="{B7F45CD3-2928-4294-B8F4-2197343393CF}"/>
              </a:ext>
            </a:extLst>
          </p:cNvPr>
          <p:cNvSpPr txBox="1"/>
          <p:nvPr/>
        </p:nvSpPr>
        <p:spPr>
          <a:xfrm>
            <a:off x="998290" y="335653"/>
            <a:ext cx="5151492" cy="1107762"/>
          </a:xfrm>
          <a:prstGeom prst="rect">
            <a:avLst/>
          </a:prstGeom>
        </p:spPr>
        <p:txBody>
          <a:bodyPr vert="horz" wrap="square" lIns="0" tIns="11516" rIns="0" bIns="0" rtlCol="0">
            <a:spAutoFit/>
          </a:bodyPr>
          <a:lstStyle/>
          <a:p>
            <a:pPr marL="11516" marR="4607" algn="just" defTabSz="829178">
              <a:lnSpc>
                <a:spcPct val="136900"/>
              </a:lnSpc>
              <a:spcBef>
                <a:spcPts val="91"/>
              </a:spcBef>
            </a:pPr>
            <a:r>
              <a:rPr spc="82" dirty="0">
                <a:solidFill>
                  <a:srgbClr val="050205"/>
                </a:solidFill>
                <a:latin typeface="Open Sans" panose="020B0606030504020204" pitchFamily="34" charset="0"/>
                <a:ea typeface="Open Sans" panose="020B0606030504020204" pitchFamily="34" charset="0"/>
                <a:cs typeface="Open Sans" panose="020B0606030504020204" pitchFamily="34" charset="0"/>
              </a:rPr>
              <a:t>Surveying </a:t>
            </a:r>
            <a:r>
              <a:rPr spc="77" dirty="0">
                <a:solidFill>
                  <a:srgbClr val="050205"/>
                </a:solidFill>
                <a:latin typeface="Open Sans" panose="020B0606030504020204" pitchFamily="34" charset="0"/>
                <a:ea typeface="Open Sans" panose="020B0606030504020204" pitchFamily="34" charset="0"/>
                <a:cs typeface="Open Sans" panose="020B0606030504020204" pitchFamily="34" charset="0"/>
              </a:rPr>
              <a:t>over </a:t>
            </a:r>
            <a:r>
              <a:rPr spc="82" dirty="0">
                <a:solidFill>
                  <a:srgbClr val="050205"/>
                </a:solidFill>
                <a:latin typeface="Open Sans" panose="020B0606030504020204" pitchFamily="34" charset="0"/>
                <a:ea typeface="Open Sans" panose="020B0606030504020204" pitchFamily="34" charset="0"/>
                <a:cs typeface="Open Sans" panose="020B0606030504020204" pitchFamily="34" charset="0"/>
              </a:rPr>
              <a:t>130 vietnamese people</a:t>
            </a:r>
            <a:r>
              <a:rPr spc="-127" dirty="0">
                <a:solidFill>
                  <a:srgbClr val="050205"/>
                </a:solidFill>
                <a:latin typeface="Open Sans" panose="020B0606030504020204" pitchFamily="34" charset="0"/>
                <a:ea typeface="Open Sans" panose="020B0606030504020204" pitchFamily="34" charset="0"/>
                <a:cs typeface="Open Sans" panose="020B0606030504020204" pitchFamily="34" charset="0"/>
              </a:rPr>
              <a:t> </a:t>
            </a:r>
            <a:r>
              <a:rPr spc="82" dirty="0">
                <a:solidFill>
                  <a:srgbClr val="050205"/>
                </a:solidFill>
                <a:latin typeface="Open Sans" panose="020B0606030504020204" pitchFamily="34" charset="0"/>
                <a:ea typeface="Open Sans" panose="020B0606030504020204" pitchFamily="34" charset="0"/>
                <a:cs typeface="Open Sans" panose="020B0606030504020204" pitchFamily="34" charset="0"/>
              </a:rPr>
              <a:t>about  </a:t>
            </a:r>
            <a:r>
              <a:rPr spc="68" dirty="0">
                <a:solidFill>
                  <a:srgbClr val="050205"/>
                </a:solidFill>
                <a:latin typeface="Open Sans" panose="020B0606030504020204" pitchFamily="34" charset="0"/>
                <a:ea typeface="Open Sans" panose="020B0606030504020204" pitchFamily="34" charset="0"/>
                <a:cs typeface="Open Sans" panose="020B0606030504020204" pitchFamily="34" charset="0"/>
              </a:rPr>
              <a:t>the application of </a:t>
            </a:r>
            <a:r>
              <a:rPr spc="73" dirty="0">
                <a:solidFill>
                  <a:srgbClr val="050205"/>
                </a:solidFill>
                <a:latin typeface="Open Sans" panose="020B0606030504020204" pitchFamily="34" charset="0"/>
                <a:ea typeface="Open Sans" panose="020B0606030504020204" pitchFamily="34" charset="0"/>
                <a:cs typeface="Open Sans" panose="020B0606030504020204" pitchFamily="34" charset="0"/>
              </a:rPr>
              <a:t>online </a:t>
            </a:r>
            <a:r>
              <a:rPr spc="91" dirty="0">
                <a:solidFill>
                  <a:srgbClr val="050205"/>
                </a:solidFill>
                <a:latin typeface="Open Sans" panose="020B0606030504020204" pitchFamily="34" charset="0"/>
                <a:ea typeface="Open Sans" panose="020B0606030504020204" pitchFamily="34" charset="0"/>
                <a:cs typeface="Open Sans" panose="020B0606030504020204" pitchFamily="34" charset="0"/>
              </a:rPr>
              <a:t>payment </a:t>
            </a:r>
            <a:r>
              <a:rPr spc="100" dirty="0">
                <a:solidFill>
                  <a:srgbClr val="050205"/>
                </a:solidFill>
                <a:latin typeface="Open Sans" panose="020B0606030504020204" pitchFamily="34" charset="0"/>
                <a:ea typeface="Open Sans" panose="020B0606030504020204" pitchFamily="34" charset="0"/>
                <a:cs typeface="Open Sans" panose="020B0606030504020204" pitchFamily="34" charset="0"/>
              </a:rPr>
              <a:t>and </a:t>
            </a:r>
            <a:r>
              <a:rPr spc="50" dirty="0">
                <a:solidFill>
                  <a:srgbClr val="050205"/>
                </a:solidFill>
                <a:latin typeface="Open Sans" panose="020B0606030504020204" pitchFamily="34" charset="0"/>
                <a:ea typeface="Open Sans" panose="020B0606030504020204" pitchFamily="34" charset="0"/>
                <a:cs typeface="Open Sans" panose="020B0606030504020204" pitchFamily="34" charset="0"/>
              </a:rPr>
              <a:t>self</a:t>
            </a:r>
            <a:r>
              <a:rPr lang="en-US" spc="50" dirty="0">
                <a:solidFill>
                  <a:srgbClr val="050205"/>
                </a:solidFill>
                <a:latin typeface="Open Sans" panose="020B0606030504020204" pitchFamily="34" charset="0"/>
                <a:ea typeface="Open Sans" panose="020B0606030504020204" pitchFamily="34" charset="0"/>
                <a:cs typeface="Open Sans" panose="020B0606030504020204" pitchFamily="34" charset="0"/>
              </a:rPr>
              <a:t> </a:t>
            </a:r>
            <a:r>
              <a:rPr spc="50" dirty="0">
                <a:solidFill>
                  <a:srgbClr val="050205"/>
                </a:solidFill>
                <a:latin typeface="Open Sans" panose="020B0606030504020204" pitchFamily="34" charset="0"/>
                <a:ea typeface="Open Sans" panose="020B0606030504020204" pitchFamily="34" charset="0"/>
                <a:cs typeface="Open Sans" panose="020B0606030504020204" pitchFamily="34" charset="0"/>
              </a:rPr>
              <a:t>-</a:t>
            </a:r>
            <a:r>
              <a:rPr lang="en-US" spc="50" dirty="0">
                <a:solidFill>
                  <a:srgbClr val="050205"/>
                </a:solidFill>
                <a:latin typeface="Open Sans" panose="020B0606030504020204" pitchFamily="34" charset="0"/>
                <a:ea typeface="Open Sans" panose="020B0606030504020204" pitchFamily="34" charset="0"/>
                <a:cs typeface="Open Sans" panose="020B0606030504020204" pitchFamily="34" charset="0"/>
              </a:rPr>
              <a:t> </a:t>
            </a:r>
            <a:r>
              <a:rPr spc="68" dirty="0">
                <a:solidFill>
                  <a:srgbClr val="050205"/>
                </a:solidFill>
                <a:latin typeface="Open Sans" panose="020B0606030504020204" pitchFamily="34" charset="0"/>
                <a:ea typeface="Open Sans" panose="020B0606030504020204" pitchFamily="34" charset="0"/>
                <a:cs typeface="Open Sans" panose="020B0606030504020204" pitchFamily="34" charset="0"/>
              </a:rPr>
              <a:t>service </a:t>
            </a:r>
            <a:r>
              <a:rPr spc="95" dirty="0">
                <a:solidFill>
                  <a:srgbClr val="050205"/>
                </a:solidFill>
                <a:latin typeface="Open Sans" panose="020B0606030504020204" pitchFamily="34" charset="0"/>
                <a:ea typeface="Open Sans" panose="020B0606030504020204" pitchFamily="34" charset="0"/>
                <a:cs typeface="Open Sans" panose="020B0606030504020204" pitchFamily="34" charset="0"/>
              </a:rPr>
              <a:t>models </a:t>
            </a:r>
            <a:r>
              <a:rPr spc="68" dirty="0">
                <a:solidFill>
                  <a:srgbClr val="050205"/>
                </a:solidFill>
                <a:latin typeface="Open Sans" panose="020B0606030504020204" pitchFamily="34" charset="0"/>
                <a:ea typeface="Open Sans" panose="020B0606030504020204" pitchFamily="34" charset="0"/>
                <a:cs typeface="Open Sans" panose="020B0606030504020204" pitchFamily="34" charset="0"/>
              </a:rPr>
              <a:t>in restaurants, </a:t>
            </a:r>
            <a:r>
              <a:rPr spc="82" dirty="0">
                <a:solidFill>
                  <a:srgbClr val="050205"/>
                </a:solidFill>
                <a:latin typeface="Open Sans" panose="020B0606030504020204" pitchFamily="34" charset="0"/>
                <a:ea typeface="Open Sans" panose="020B0606030504020204" pitchFamily="34" charset="0"/>
                <a:cs typeface="Open Sans" panose="020B0606030504020204" pitchFamily="34" charset="0"/>
              </a:rPr>
              <a:t>dining</a:t>
            </a:r>
            <a:r>
              <a:rPr spc="-109" dirty="0">
                <a:solidFill>
                  <a:srgbClr val="050205"/>
                </a:solidFill>
                <a:latin typeface="Open Sans" panose="020B0606030504020204" pitchFamily="34" charset="0"/>
                <a:ea typeface="Open Sans" panose="020B0606030504020204" pitchFamily="34" charset="0"/>
                <a:cs typeface="Open Sans" panose="020B0606030504020204" pitchFamily="34" charset="0"/>
              </a:rPr>
              <a:t> </a:t>
            </a:r>
            <a:r>
              <a:rPr spc="73" dirty="0">
                <a:solidFill>
                  <a:srgbClr val="050205"/>
                </a:solidFill>
                <a:latin typeface="Open Sans" panose="020B0606030504020204" pitchFamily="34" charset="0"/>
                <a:ea typeface="Open Sans" panose="020B0606030504020204" pitchFamily="34" charset="0"/>
                <a:cs typeface="Open Sans" panose="020B0606030504020204" pitchFamily="34" charset="0"/>
              </a:rPr>
              <a:t>areas.</a:t>
            </a:r>
            <a:endParaRPr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object 21">
            <a:extLst>
              <a:ext uri="{FF2B5EF4-FFF2-40B4-BE49-F238E27FC236}">
                <a16:creationId xmlns:a16="http://schemas.microsoft.com/office/drawing/2014/main" id="{37C7AEDA-EC2B-425F-8877-E03DA1292830}"/>
              </a:ext>
            </a:extLst>
          </p:cNvPr>
          <p:cNvSpPr txBox="1"/>
          <p:nvPr/>
        </p:nvSpPr>
        <p:spPr>
          <a:xfrm>
            <a:off x="6809845" y="335179"/>
            <a:ext cx="5041977" cy="1107762"/>
          </a:xfrm>
          <a:prstGeom prst="rect">
            <a:avLst/>
          </a:prstGeom>
        </p:spPr>
        <p:txBody>
          <a:bodyPr vert="horz" wrap="square" lIns="0" tIns="11516" rIns="0" bIns="0" rtlCol="0">
            <a:spAutoFit/>
          </a:bodyPr>
          <a:lstStyle/>
          <a:p>
            <a:pPr marL="11516" marR="4607" algn="just" defTabSz="829178">
              <a:lnSpc>
                <a:spcPct val="136900"/>
              </a:lnSpc>
              <a:spcBef>
                <a:spcPts val="91"/>
              </a:spcBef>
            </a:pPr>
            <a:r>
              <a:rPr spc="73" dirty="0">
                <a:solidFill>
                  <a:srgbClr val="050205"/>
                </a:solidFill>
                <a:latin typeface="Open Sans" panose="020B0606030504020204" pitchFamily="34" charset="0"/>
                <a:ea typeface="Open Sans" panose="020B0606030504020204" pitchFamily="34" charset="0"/>
                <a:cs typeface="Open Sans" panose="020B0606030504020204" pitchFamily="34" charset="0"/>
              </a:rPr>
              <a:t>Most </a:t>
            </a:r>
            <a:r>
              <a:rPr spc="82" dirty="0">
                <a:solidFill>
                  <a:srgbClr val="050205"/>
                </a:solidFill>
                <a:latin typeface="Open Sans" panose="020B0606030504020204" pitchFamily="34" charset="0"/>
                <a:ea typeface="Open Sans" panose="020B0606030504020204" pitchFamily="34" charset="0"/>
                <a:cs typeface="Open Sans" panose="020B0606030504020204" pitchFamily="34" charset="0"/>
              </a:rPr>
              <a:t>people agree </a:t>
            </a:r>
            <a:r>
              <a:rPr spc="59" dirty="0">
                <a:solidFill>
                  <a:srgbClr val="050205"/>
                </a:solidFill>
                <a:latin typeface="Open Sans" panose="020B0606030504020204" pitchFamily="34" charset="0"/>
                <a:ea typeface="Open Sans" panose="020B0606030504020204" pitchFamily="34" charset="0"/>
                <a:cs typeface="Open Sans" panose="020B0606030504020204" pitchFamily="34" charset="0"/>
              </a:rPr>
              <a:t>with </a:t>
            </a:r>
            <a:r>
              <a:rPr spc="68" dirty="0">
                <a:solidFill>
                  <a:srgbClr val="050205"/>
                </a:solidFill>
                <a:latin typeface="Open Sans" panose="020B0606030504020204" pitchFamily="34" charset="0"/>
                <a:ea typeface="Open Sans" panose="020B0606030504020204" pitchFamily="34" charset="0"/>
                <a:cs typeface="Open Sans" panose="020B0606030504020204" pitchFamily="34" charset="0"/>
              </a:rPr>
              <a:t>the </a:t>
            </a:r>
            <a:r>
              <a:rPr spc="77" dirty="0">
                <a:solidFill>
                  <a:srgbClr val="050205"/>
                </a:solidFill>
                <a:latin typeface="Open Sans" panose="020B0606030504020204" pitchFamily="34" charset="0"/>
                <a:ea typeface="Open Sans" panose="020B0606030504020204" pitchFamily="34" charset="0"/>
                <a:cs typeface="Open Sans" panose="020B0606030504020204" pitchFamily="34" charset="0"/>
              </a:rPr>
              <a:t>convenience</a:t>
            </a:r>
            <a:r>
              <a:rPr spc="-154" dirty="0">
                <a:solidFill>
                  <a:srgbClr val="050205"/>
                </a:solidFill>
                <a:latin typeface="Open Sans" panose="020B0606030504020204" pitchFamily="34" charset="0"/>
                <a:ea typeface="Open Sans" panose="020B0606030504020204" pitchFamily="34" charset="0"/>
                <a:cs typeface="Open Sans" panose="020B0606030504020204" pitchFamily="34" charset="0"/>
              </a:rPr>
              <a:t> </a:t>
            </a:r>
            <a:r>
              <a:rPr spc="68" dirty="0">
                <a:solidFill>
                  <a:srgbClr val="050205"/>
                </a:solidFill>
                <a:latin typeface="Open Sans" panose="020B0606030504020204" pitchFamily="34" charset="0"/>
                <a:ea typeface="Open Sans" panose="020B0606030504020204" pitchFamily="34" charset="0"/>
                <a:cs typeface="Open Sans" panose="020B0606030504020204" pitchFamily="34" charset="0"/>
              </a:rPr>
              <a:t>of  </a:t>
            </a:r>
            <a:r>
              <a:rPr spc="73" dirty="0">
                <a:solidFill>
                  <a:srgbClr val="050205"/>
                </a:solidFill>
                <a:latin typeface="Open Sans" panose="020B0606030504020204" pitchFamily="34" charset="0"/>
                <a:ea typeface="Open Sans" panose="020B0606030504020204" pitchFamily="34" charset="0"/>
                <a:cs typeface="Open Sans" panose="020B0606030504020204" pitchFamily="34" charset="0"/>
              </a:rPr>
              <a:t>online </a:t>
            </a:r>
            <a:r>
              <a:rPr spc="91" dirty="0">
                <a:solidFill>
                  <a:srgbClr val="050205"/>
                </a:solidFill>
                <a:latin typeface="Open Sans" panose="020B0606030504020204" pitchFamily="34" charset="0"/>
                <a:ea typeface="Open Sans" panose="020B0606030504020204" pitchFamily="34" charset="0"/>
                <a:cs typeface="Open Sans" panose="020B0606030504020204" pitchFamily="34" charset="0"/>
              </a:rPr>
              <a:t>payment </a:t>
            </a:r>
            <a:r>
              <a:rPr spc="100" dirty="0">
                <a:solidFill>
                  <a:srgbClr val="050205"/>
                </a:solidFill>
                <a:latin typeface="Open Sans" panose="020B0606030504020204" pitchFamily="34" charset="0"/>
                <a:ea typeface="Open Sans" panose="020B0606030504020204" pitchFamily="34" charset="0"/>
                <a:cs typeface="Open Sans" panose="020B0606030504020204" pitchFamily="34" charset="0"/>
              </a:rPr>
              <a:t>and </a:t>
            </a:r>
            <a:r>
              <a:rPr spc="73" dirty="0">
                <a:solidFill>
                  <a:srgbClr val="050205"/>
                </a:solidFill>
                <a:latin typeface="Open Sans" panose="020B0606030504020204" pitchFamily="34" charset="0"/>
                <a:ea typeface="Open Sans" panose="020B0606030504020204" pitchFamily="34" charset="0"/>
                <a:cs typeface="Open Sans" panose="020B0606030504020204" pitchFamily="34" charset="0"/>
              </a:rPr>
              <a:t>comfortable </a:t>
            </a:r>
            <a:r>
              <a:rPr spc="59" dirty="0">
                <a:solidFill>
                  <a:srgbClr val="050205"/>
                </a:solidFill>
                <a:latin typeface="Open Sans" panose="020B0606030504020204" pitchFamily="34" charset="0"/>
                <a:ea typeface="Open Sans" panose="020B0606030504020204" pitchFamily="34" charset="0"/>
                <a:cs typeface="Open Sans" panose="020B0606030504020204" pitchFamily="34" charset="0"/>
              </a:rPr>
              <a:t>with </a:t>
            </a:r>
            <a:r>
              <a:rPr spc="50" dirty="0">
                <a:solidFill>
                  <a:srgbClr val="050205"/>
                </a:solidFill>
                <a:latin typeface="Open Sans" panose="020B0606030504020204" pitchFamily="34" charset="0"/>
                <a:ea typeface="Open Sans" panose="020B0606030504020204" pitchFamily="34" charset="0"/>
                <a:cs typeface="Open Sans" panose="020B0606030504020204" pitchFamily="34" charset="0"/>
              </a:rPr>
              <a:t>self</a:t>
            </a:r>
            <a:r>
              <a:rPr lang="en-US" spc="50" dirty="0">
                <a:solidFill>
                  <a:srgbClr val="050205"/>
                </a:solidFill>
                <a:latin typeface="Open Sans" panose="020B0606030504020204" pitchFamily="34" charset="0"/>
                <a:ea typeface="Open Sans" panose="020B0606030504020204" pitchFamily="34" charset="0"/>
                <a:cs typeface="Open Sans" panose="020B0606030504020204" pitchFamily="34" charset="0"/>
              </a:rPr>
              <a:t> </a:t>
            </a:r>
            <a:r>
              <a:rPr spc="50" dirty="0">
                <a:solidFill>
                  <a:srgbClr val="050205"/>
                </a:solidFill>
                <a:latin typeface="Open Sans" panose="020B0606030504020204" pitchFamily="34" charset="0"/>
                <a:ea typeface="Open Sans" panose="020B0606030504020204" pitchFamily="34" charset="0"/>
                <a:cs typeface="Open Sans" panose="020B0606030504020204" pitchFamily="34" charset="0"/>
              </a:rPr>
              <a:t>- </a:t>
            </a:r>
            <a:r>
              <a:rPr spc="68" dirty="0">
                <a:solidFill>
                  <a:srgbClr val="050205"/>
                </a:solidFill>
                <a:latin typeface="Open Sans" panose="020B0606030504020204" pitchFamily="34" charset="0"/>
                <a:ea typeface="Open Sans" panose="020B0606030504020204" pitchFamily="34" charset="0"/>
                <a:cs typeface="Open Sans" panose="020B0606030504020204" pitchFamily="34" charset="0"/>
              </a:rPr>
              <a:t>service</a:t>
            </a:r>
            <a:r>
              <a:rPr spc="36" dirty="0">
                <a:solidFill>
                  <a:srgbClr val="050205"/>
                </a:solidFill>
                <a:latin typeface="Open Sans" panose="020B0606030504020204" pitchFamily="34" charset="0"/>
                <a:ea typeface="Open Sans" panose="020B0606030504020204" pitchFamily="34" charset="0"/>
                <a:cs typeface="Open Sans" panose="020B0606030504020204" pitchFamily="34" charset="0"/>
              </a:rPr>
              <a:t> </a:t>
            </a:r>
            <a:r>
              <a:rPr spc="82" dirty="0">
                <a:solidFill>
                  <a:srgbClr val="050205"/>
                </a:solidFill>
                <a:latin typeface="Open Sans" panose="020B0606030504020204" pitchFamily="34" charset="0"/>
                <a:ea typeface="Open Sans" panose="020B0606030504020204" pitchFamily="34" charset="0"/>
                <a:cs typeface="Open Sans" panose="020B0606030504020204" pitchFamily="34" charset="0"/>
              </a:rPr>
              <a:t>models.</a:t>
            </a:r>
            <a:endParaRPr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object 22">
            <a:extLst>
              <a:ext uri="{FF2B5EF4-FFF2-40B4-BE49-F238E27FC236}">
                <a16:creationId xmlns:a16="http://schemas.microsoft.com/office/drawing/2014/main" id="{82D946E9-0C71-41E6-AD6F-170FE2F40BB1}"/>
              </a:ext>
            </a:extLst>
          </p:cNvPr>
          <p:cNvSpPr/>
          <p:nvPr/>
        </p:nvSpPr>
        <p:spPr>
          <a:xfrm>
            <a:off x="1917265" y="4022713"/>
            <a:ext cx="2437701" cy="2437750"/>
          </a:xfrm>
          <a:prstGeom prst="rect">
            <a:avLst/>
          </a:prstGeom>
          <a:blipFill>
            <a:blip r:embed="rId3" cstate="print"/>
            <a:stretch>
              <a:fillRect/>
            </a:stretch>
          </a:blipFill>
        </p:spPr>
        <p:txBody>
          <a:bodyPr wrap="square" lIns="0" tIns="0" rIns="0" bIns="0" rtlCol="0"/>
          <a:lstStyle/>
          <a:p>
            <a:pPr defTabSz="829178"/>
            <a:endParaRPr sz="1632">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object 23">
            <a:extLst>
              <a:ext uri="{FF2B5EF4-FFF2-40B4-BE49-F238E27FC236}">
                <a16:creationId xmlns:a16="http://schemas.microsoft.com/office/drawing/2014/main" id="{CE501EC6-0A88-40E8-AEAB-1650CEC980A9}"/>
              </a:ext>
            </a:extLst>
          </p:cNvPr>
          <p:cNvSpPr/>
          <p:nvPr/>
        </p:nvSpPr>
        <p:spPr>
          <a:xfrm>
            <a:off x="8275003" y="3751535"/>
            <a:ext cx="2497485" cy="2435082"/>
          </a:xfrm>
          <a:prstGeom prst="rect">
            <a:avLst/>
          </a:prstGeom>
          <a:blipFill>
            <a:blip r:embed="rId4" cstate="print"/>
            <a:stretch>
              <a:fillRect/>
            </a:stretch>
          </a:blipFill>
        </p:spPr>
        <p:txBody>
          <a:bodyPr wrap="square" lIns="0" tIns="0" rIns="0" bIns="0" rtlCol="0"/>
          <a:lstStyle/>
          <a:p>
            <a:pPr defTabSz="829178"/>
            <a:endParaRPr sz="1632"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object 24">
            <a:extLst>
              <a:ext uri="{FF2B5EF4-FFF2-40B4-BE49-F238E27FC236}">
                <a16:creationId xmlns:a16="http://schemas.microsoft.com/office/drawing/2014/main" id="{46949DE8-680C-4201-9283-DA375ED4679C}"/>
              </a:ext>
            </a:extLst>
          </p:cNvPr>
          <p:cNvSpPr/>
          <p:nvPr/>
        </p:nvSpPr>
        <p:spPr>
          <a:xfrm>
            <a:off x="4424337" y="4582170"/>
            <a:ext cx="107713" cy="106733"/>
          </a:xfrm>
          <a:prstGeom prst="rect">
            <a:avLst/>
          </a:prstGeom>
          <a:blipFill>
            <a:blip r:embed="rId5" cstate="print"/>
            <a:stretch>
              <a:fillRect/>
            </a:stretch>
          </a:blipFill>
        </p:spPr>
        <p:txBody>
          <a:bodyPr wrap="square" lIns="0" tIns="0" rIns="0" bIns="0" rtlCol="0"/>
          <a:lstStyle/>
          <a:p>
            <a:pPr defTabSz="829178"/>
            <a:endParaRPr sz="1632">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object 25">
            <a:extLst>
              <a:ext uri="{FF2B5EF4-FFF2-40B4-BE49-F238E27FC236}">
                <a16:creationId xmlns:a16="http://schemas.microsoft.com/office/drawing/2014/main" id="{9DC782F3-4FEB-4827-B27F-0E1247D3B2D8}"/>
              </a:ext>
            </a:extLst>
          </p:cNvPr>
          <p:cNvSpPr/>
          <p:nvPr/>
        </p:nvSpPr>
        <p:spPr>
          <a:xfrm>
            <a:off x="499338" y="625049"/>
            <a:ext cx="13820" cy="13820"/>
          </a:xfrm>
          <a:custGeom>
            <a:avLst/>
            <a:gdLst/>
            <a:ahLst/>
            <a:cxnLst/>
            <a:rect l="l" t="t" r="r" b="b"/>
            <a:pathLst>
              <a:path w="15240" h="15240">
                <a:moveTo>
                  <a:pt x="11823" y="0"/>
                </a:moveTo>
                <a:lnTo>
                  <a:pt x="3403" y="0"/>
                </a:lnTo>
                <a:lnTo>
                  <a:pt x="0" y="3416"/>
                </a:lnTo>
                <a:lnTo>
                  <a:pt x="0" y="11823"/>
                </a:lnTo>
                <a:lnTo>
                  <a:pt x="3403" y="15240"/>
                </a:lnTo>
                <a:lnTo>
                  <a:pt x="11823" y="15240"/>
                </a:lnTo>
                <a:lnTo>
                  <a:pt x="15240" y="11823"/>
                </a:lnTo>
                <a:lnTo>
                  <a:pt x="15240" y="3416"/>
                </a:lnTo>
                <a:lnTo>
                  <a:pt x="11823" y="0"/>
                </a:lnTo>
                <a:close/>
              </a:path>
            </a:pathLst>
          </a:custGeom>
          <a:solidFill>
            <a:srgbClr val="000000"/>
          </a:solidFill>
        </p:spPr>
        <p:txBody>
          <a:bodyPr wrap="square" lIns="0" tIns="0" rIns="0" bIns="0" rtlCol="0"/>
          <a:lstStyle/>
          <a:p>
            <a:pPr defTabSz="829178"/>
            <a:endParaRPr sz="1632">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object 26">
            <a:extLst>
              <a:ext uri="{FF2B5EF4-FFF2-40B4-BE49-F238E27FC236}">
                <a16:creationId xmlns:a16="http://schemas.microsoft.com/office/drawing/2014/main" id="{A9F83A14-75CA-4174-953C-FD2593263979}"/>
              </a:ext>
            </a:extLst>
          </p:cNvPr>
          <p:cNvSpPr/>
          <p:nvPr/>
        </p:nvSpPr>
        <p:spPr>
          <a:xfrm>
            <a:off x="526977" y="625049"/>
            <a:ext cx="13820" cy="13820"/>
          </a:xfrm>
          <a:custGeom>
            <a:avLst/>
            <a:gdLst/>
            <a:ahLst/>
            <a:cxnLst/>
            <a:rect l="l" t="t" r="r" b="b"/>
            <a:pathLst>
              <a:path w="15240" h="15240">
                <a:moveTo>
                  <a:pt x="11823" y="0"/>
                </a:moveTo>
                <a:lnTo>
                  <a:pt x="3403" y="0"/>
                </a:lnTo>
                <a:lnTo>
                  <a:pt x="0" y="3416"/>
                </a:lnTo>
                <a:lnTo>
                  <a:pt x="0" y="11823"/>
                </a:lnTo>
                <a:lnTo>
                  <a:pt x="3403" y="15240"/>
                </a:lnTo>
                <a:lnTo>
                  <a:pt x="11823" y="15240"/>
                </a:lnTo>
                <a:lnTo>
                  <a:pt x="15239" y="11823"/>
                </a:lnTo>
                <a:lnTo>
                  <a:pt x="15239" y="3416"/>
                </a:lnTo>
                <a:lnTo>
                  <a:pt x="11823" y="0"/>
                </a:lnTo>
                <a:close/>
              </a:path>
            </a:pathLst>
          </a:custGeom>
          <a:solidFill>
            <a:srgbClr val="000000"/>
          </a:solidFill>
        </p:spPr>
        <p:txBody>
          <a:bodyPr wrap="square" lIns="0" tIns="0" rIns="0" bIns="0" rtlCol="0"/>
          <a:lstStyle/>
          <a:p>
            <a:pPr defTabSz="829178"/>
            <a:endParaRPr sz="1632">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object 27">
            <a:extLst>
              <a:ext uri="{FF2B5EF4-FFF2-40B4-BE49-F238E27FC236}">
                <a16:creationId xmlns:a16="http://schemas.microsoft.com/office/drawing/2014/main" id="{232EEA86-85BC-4E1B-9657-A398C9D5D2B9}"/>
              </a:ext>
            </a:extLst>
          </p:cNvPr>
          <p:cNvSpPr/>
          <p:nvPr/>
        </p:nvSpPr>
        <p:spPr>
          <a:xfrm>
            <a:off x="554618" y="625049"/>
            <a:ext cx="13820" cy="13820"/>
          </a:xfrm>
          <a:custGeom>
            <a:avLst/>
            <a:gdLst/>
            <a:ahLst/>
            <a:cxnLst/>
            <a:rect l="l" t="t" r="r" b="b"/>
            <a:pathLst>
              <a:path w="15240" h="15240">
                <a:moveTo>
                  <a:pt x="11823" y="0"/>
                </a:moveTo>
                <a:lnTo>
                  <a:pt x="3403" y="0"/>
                </a:lnTo>
                <a:lnTo>
                  <a:pt x="0" y="3416"/>
                </a:lnTo>
                <a:lnTo>
                  <a:pt x="0" y="11823"/>
                </a:lnTo>
                <a:lnTo>
                  <a:pt x="3403" y="15240"/>
                </a:lnTo>
                <a:lnTo>
                  <a:pt x="11823" y="15240"/>
                </a:lnTo>
                <a:lnTo>
                  <a:pt x="15239" y="11823"/>
                </a:lnTo>
                <a:lnTo>
                  <a:pt x="15239" y="3416"/>
                </a:lnTo>
                <a:lnTo>
                  <a:pt x="11823" y="0"/>
                </a:lnTo>
                <a:close/>
              </a:path>
            </a:pathLst>
          </a:custGeom>
          <a:solidFill>
            <a:srgbClr val="000000"/>
          </a:solidFill>
        </p:spPr>
        <p:txBody>
          <a:bodyPr wrap="square" lIns="0" tIns="0" rIns="0" bIns="0" rtlCol="0"/>
          <a:lstStyle/>
          <a:p>
            <a:pPr defTabSz="829178"/>
            <a:endParaRPr sz="1632">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object 28">
            <a:extLst>
              <a:ext uri="{FF2B5EF4-FFF2-40B4-BE49-F238E27FC236}">
                <a16:creationId xmlns:a16="http://schemas.microsoft.com/office/drawing/2014/main" id="{EBDF6544-B830-469D-AC18-B9AE507A461B}"/>
              </a:ext>
            </a:extLst>
          </p:cNvPr>
          <p:cNvSpPr/>
          <p:nvPr/>
        </p:nvSpPr>
        <p:spPr>
          <a:xfrm>
            <a:off x="540796" y="728698"/>
            <a:ext cx="165836" cy="0"/>
          </a:xfrm>
          <a:custGeom>
            <a:avLst/>
            <a:gdLst/>
            <a:ahLst/>
            <a:cxnLst/>
            <a:rect l="l" t="t" r="r" b="b"/>
            <a:pathLst>
              <a:path w="182880">
                <a:moveTo>
                  <a:pt x="0" y="0"/>
                </a:moveTo>
                <a:lnTo>
                  <a:pt x="182879" y="0"/>
                </a:lnTo>
              </a:path>
            </a:pathLst>
          </a:custGeom>
          <a:ln w="15240">
            <a:solidFill>
              <a:srgbClr val="000000"/>
            </a:solidFill>
          </a:ln>
        </p:spPr>
        <p:txBody>
          <a:bodyPr wrap="square" lIns="0" tIns="0" rIns="0" bIns="0" rtlCol="0"/>
          <a:lstStyle/>
          <a:p>
            <a:pPr defTabSz="829178"/>
            <a:endParaRPr sz="1632">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object 29">
            <a:extLst>
              <a:ext uri="{FF2B5EF4-FFF2-40B4-BE49-F238E27FC236}">
                <a16:creationId xmlns:a16="http://schemas.microsoft.com/office/drawing/2014/main" id="{1EDF20DC-6A45-495C-9E68-53CEA3F70448}"/>
              </a:ext>
            </a:extLst>
          </p:cNvPr>
          <p:cNvSpPr/>
          <p:nvPr/>
        </p:nvSpPr>
        <p:spPr>
          <a:xfrm>
            <a:off x="471698" y="597410"/>
            <a:ext cx="331672" cy="304032"/>
          </a:xfrm>
          <a:custGeom>
            <a:avLst/>
            <a:gdLst/>
            <a:ahLst/>
            <a:cxnLst/>
            <a:rect l="l" t="t" r="r" b="b"/>
            <a:pathLst>
              <a:path w="365759" h="335280">
                <a:moveTo>
                  <a:pt x="304800" y="0"/>
                </a:moveTo>
                <a:lnTo>
                  <a:pt x="30479" y="0"/>
                </a:lnTo>
                <a:lnTo>
                  <a:pt x="18629" y="2397"/>
                </a:lnTo>
                <a:lnTo>
                  <a:pt x="8939" y="8934"/>
                </a:lnTo>
                <a:lnTo>
                  <a:pt x="2399" y="18623"/>
                </a:lnTo>
                <a:lnTo>
                  <a:pt x="0" y="30480"/>
                </a:lnTo>
                <a:lnTo>
                  <a:pt x="0" y="304800"/>
                </a:lnTo>
                <a:lnTo>
                  <a:pt x="2399" y="316656"/>
                </a:lnTo>
                <a:lnTo>
                  <a:pt x="8939" y="326345"/>
                </a:lnTo>
                <a:lnTo>
                  <a:pt x="18629" y="332882"/>
                </a:lnTo>
                <a:lnTo>
                  <a:pt x="30479" y="335280"/>
                </a:lnTo>
                <a:lnTo>
                  <a:pt x="304800" y="335280"/>
                </a:lnTo>
                <a:lnTo>
                  <a:pt x="316650" y="332882"/>
                </a:lnTo>
                <a:lnTo>
                  <a:pt x="326340" y="326345"/>
                </a:lnTo>
                <a:lnTo>
                  <a:pt x="330596" y="320040"/>
                </a:lnTo>
                <a:lnTo>
                  <a:pt x="22072" y="320040"/>
                </a:lnTo>
                <a:lnTo>
                  <a:pt x="15239" y="313207"/>
                </a:lnTo>
                <a:lnTo>
                  <a:pt x="15239" y="76200"/>
                </a:lnTo>
                <a:lnTo>
                  <a:pt x="335280" y="76200"/>
                </a:lnTo>
                <a:lnTo>
                  <a:pt x="335280" y="60960"/>
                </a:lnTo>
                <a:lnTo>
                  <a:pt x="15239" y="60960"/>
                </a:lnTo>
                <a:lnTo>
                  <a:pt x="15239" y="22085"/>
                </a:lnTo>
                <a:lnTo>
                  <a:pt x="22072" y="15240"/>
                </a:lnTo>
                <a:lnTo>
                  <a:pt x="330596" y="15240"/>
                </a:lnTo>
                <a:lnTo>
                  <a:pt x="326340" y="8934"/>
                </a:lnTo>
                <a:lnTo>
                  <a:pt x="316650" y="2397"/>
                </a:lnTo>
                <a:lnTo>
                  <a:pt x="304800" y="0"/>
                </a:lnTo>
                <a:close/>
              </a:path>
              <a:path w="365759" h="335280">
                <a:moveTo>
                  <a:pt x="335280" y="178409"/>
                </a:moveTo>
                <a:lnTo>
                  <a:pt x="320040" y="178409"/>
                </a:lnTo>
                <a:lnTo>
                  <a:pt x="320040" y="313207"/>
                </a:lnTo>
                <a:lnTo>
                  <a:pt x="313207" y="320040"/>
                </a:lnTo>
                <a:lnTo>
                  <a:pt x="330596" y="320040"/>
                </a:lnTo>
                <a:lnTo>
                  <a:pt x="332880" y="316656"/>
                </a:lnTo>
                <a:lnTo>
                  <a:pt x="335280" y="304800"/>
                </a:lnTo>
                <a:lnTo>
                  <a:pt x="335280" y="178409"/>
                </a:lnTo>
                <a:close/>
              </a:path>
              <a:path w="365759" h="335280">
                <a:moveTo>
                  <a:pt x="335280" y="76200"/>
                </a:moveTo>
                <a:lnTo>
                  <a:pt x="320040" y="76200"/>
                </a:lnTo>
                <a:lnTo>
                  <a:pt x="320040" y="96647"/>
                </a:lnTo>
                <a:lnTo>
                  <a:pt x="318592" y="97637"/>
                </a:lnTo>
                <a:lnTo>
                  <a:pt x="317207" y="98729"/>
                </a:lnTo>
                <a:lnTo>
                  <a:pt x="233045" y="182880"/>
                </a:lnTo>
                <a:lnTo>
                  <a:pt x="79603" y="182880"/>
                </a:lnTo>
                <a:lnTo>
                  <a:pt x="76200" y="186283"/>
                </a:lnTo>
                <a:lnTo>
                  <a:pt x="76200" y="194716"/>
                </a:lnTo>
                <a:lnTo>
                  <a:pt x="79603" y="198120"/>
                </a:lnTo>
                <a:lnTo>
                  <a:pt x="220827" y="198120"/>
                </a:lnTo>
                <a:lnTo>
                  <a:pt x="213004" y="237223"/>
                </a:lnTo>
                <a:lnTo>
                  <a:pt x="213791" y="239814"/>
                </a:lnTo>
                <a:lnTo>
                  <a:pt x="217030" y="243052"/>
                </a:lnTo>
                <a:lnTo>
                  <a:pt x="218986" y="243840"/>
                </a:lnTo>
                <a:lnTo>
                  <a:pt x="221475" y="243840"/>
                </a:lnTo>
                <a:lnTo>
                  <a:pt x="221983" y="243789"/>
                </a:lnTo>
                <a:lnTo>
                  <a:pt x="262039" y="235775"/>
                </a:lnTo>
                <a:lnTo>
                  <a:pt x="263398" y="235051"/>
                </a:lnTo>
                <a:lnTo>
                  <a:pt x="271945" y="226504"/>
                </a:lnTo>
                <a:lnTo>
                  <a:pt x="230695" y="226504"/>
                </a:lnTo>
                <a:lnTo>
                  <a:pt x="235623" y="201866"/>
                </a:lnTo>
                <a:lnTo>
                  <a:pt x="304800" y="132689"/>
                </a:lnTo>
                <a:lnTo>
                  <a:pt x="326339" y="132689"/>
                </a:lnTo>
                <a:lnTo>
                  <a:pt x="315569" y="121920"/>
                </a:lnTo>
                <a:lnTo>
                  <a:pt x="329323" y="108165"/>
                </a:lnTo>
                <a:lnTo>
                  <a:pt x="332917" y="106680"/>
                </a:lnTo>
                <a:lnTo>
                  <a:pt x="361720" y="106680"/>
                </a:lnTo>
                <a:lnTo>
                  <a:pt x="357208" y="99991"/>
                </a:lnTo>
                <a:lnTo>
                  <a:pt x="347934" y="93735"/>
                </a:lnTo>
                <a:lnTo>
                  <a:pt x="337215" y="91567"/>
                </a:lnTo>
                <a:lnTo>
                  <a:pt x="335280" y="91567"/>
                </a:lnTo>
                <a:lnTo>
                  <a:pt x="335280" y="76200"/>
                </a:lnTo>
                <a:close/>
              </a:path>
              <a:path w="365759" h="335280">
                <a:moveTo>
                  <a:pt x="326339" y="132689"/>
                </a:moveTo>
                <a:lnTo>
                  <a:pt x="304800" y="132689"/>
                </a:lnTo>
                <a:lnTo>
                  <a:pt x="324510" y="152400"/>
                </a:lnTo>
                <a:lnTo>
                  <a:pt x="255308" y="221576"/>
                </a:lnTo>
                <a:lnTo>
                  <a:pt x="230695" y="226504"/>
                </a:lnTo>
                <a:lnTo>
                  <a:pt x="271945" y="226504"/>
                </a:lnTo>
                <a:lnTo>
                  <a:pt x="320040" y="178409"/>
                </a:lnTo>
                <a:lnTo>
                  <a:pt x="335280" y="178409"/>
                </a:lnTo>
                <a:lnTo>
                  <a:pt x="335280" y="163169"/>
                </a:lnTo>
                <a:lnTo>
                  <a:pt x="356819" y="141630"/>
                </a:lnTo>
                <a:lnTo>
                  <a:pt x="335280" y="141630"/>
                </a:lnTo>
                <a:lnTo>
                  <a:pt x="326339" y="132689"/>
                </a:lnTo>
                <a:close/>
              </a:path>
              <a:path w="365759" h="335280">
                <a:moveTo>
                  <a:pt x="361720" y="106680"/>
                </a:moveTo>
                <a:lnTo>
                  <a:pt x="344271" y="106680"/>
                </a:lnTo>
                <a:lnTo>
                  <a:pt x="350520" y="112928"/>
                </a:lnTo>
                <a:lnTo>
                  <a:pt x="350520" y="124269"/>
                </a:lnTo>
                <a:lnTo>
                  <a:pt x="349034" y="127863"/>
                </a:lnTo>
                <a:lnTo>
                  <a:pt x="335280" y="141630"/>
                </a:lnTo>
                <a:lnTo>
                  <a:pt x="356819" y="141630"/>
                </a:lnTo>
                <a:lnTo>
                  <a:pt x="362648" y="135801"/>
                </a:lnTo>
                <a:lnTo>
                  <a:pt x="365760" y="128282"/>
                </a:lnTo>
                <a:lnTo>
                  <a:pt x="365760" y="120611"/>
                </a:lnTo>
                <a:lnTo>
                  <a:pt x="363464" y="109265"/>
                </a:lnTo>
                <a:lnTo>
                  <a:pt x="361720" y="106680"/>
                </a:lnTo>
                <a:close/>
              </a:path>
              <a:path w="365759" h="335280">
                <a:moveTo>
                  <a:pt x="336588" y="91440"/>
                </a:moveTo>
                <a:lnTo>
                  <a:pt x="336143" y="91440"/>
                </a:lnTo>
                <a:lnTo>
                  <a:pt x="335724" y="91554"/>
                </a:lnTo>
                <a:lnTo>
                  <a:pt x="335280" y="91567"/>
                </a:lnTo>
                <a:lnTo>
                  <a:pt x="337215" y="91567"/>
                </a:lnTo>
                <a:lnTo>
                  <a:pt x="336588" y="91440"/>
                </a:lnTo>
                <a:close/>
              </a:path>
              <a:path w="365759" h="335280">
                <a:moveTo>
                  <a:pt x="330596" y="15240"/>
                </a:moveTo>
                <a:lnTo>
                  <a:pt x="313207" y="15240"/>
                </a:lnTo>
                <a:lnTo>
                  <a:pt x="320040" y="22085"/>
                </a:lnTo>
                <a:lnTo>
                  <a:pt x="320040" y="60960"/>
                </a:lnTo>
                <a:lnTo>
                  <a:pt x="335280" y="60960"/>
                </a:lnTo>
                <a:lnTo>
                  <a:pt x="335280" y="30480"/>
                </a:lnTo>
                <a:lnTo>
                  <a:pt x="332880" y="18623"/>
                </a:lnTo>
                <a:lnTo>
                  <a:pt x="330596" y="15240"/>
                </a:lnTo>
                <a:close/>
              </a:path>
            </a:pathLst>
          </a:custGeom>
          <a:solidFill>
            <a:srgbClr val="000000"/>
          </a:solidFill>
        </p:spPr>
        <p:txBody>
          <a:bodyPr wrap="square" lIns="0" tIns="0" rIns="0" bIns="0" rtlCol="0"/>
          <a:lstStyle/>
          <a:p>
            <a:pPr defTabSz="829178"/>
            <a:endParaRPr sz="1632">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649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4B7D2E-296E-42A3-9156-0506AD325092}"/>
              </a:ext>
            </a:extLst>
          </p:cNvPr>
          <p:cNvSpPr txBox="1"/>
          <p:nvPr/>
        </p:nvSpPr>
        <p:spPr>
          <a:xfrm>
            <a:off x="1147143" y="1400668"/>
            <a:ext cx="10180220" cy="707886"/>
          </a:xfrm>
          <a:prstGeom prst="rect">
            <a:avLst/>
          </a:prstGeom>
          <a:noFill/>
        </p:spPr>
        <p:txBody>
          <a:bodyPr wrap="square" rtlCol="0">
            <a:spAutoFit/>
          </a:bodyPr>
          <a:lstStyle/>
          <a:p>
            <a:pPr algn="just"/>
            <a:r>
              <a:rPr lang="en-US" sz="2000" dirty="0">
                <a:solidFill>
                  <a:srgbClr val="FF0000"/>
                </a:solidFill>
                <a:latin typeface="Open Sans" panose="020B0606030504020204" pitchFamily="34" charset="0"/>
                <a:ea typeface="Open Sans" panose="020B0606030504020204" pitchFamily="34" charset="0"/>
                <a:cs typeface="Open Sans" panose="020B0606030504020204" pitchFamily="34" charset="0"/>
              </a:rPr>
              <a:t>Fresh meal </a:t>
            </a:r>
            <a:r>
              <a:rPr lang="en-US" sz="2000" dirty="0">
                <a:latin typeface="Open Sans" panose="020B0606030504020204" pitchFamily="34" charset="0"/>
                <a:ea typeface="Open Sans" panose="020B0606030504020204" pitchFamily="34" charset="0"/>
                <a:cs typeface="Open Sans" panose="020B0606030504020204" pitchFamily="34" charset="0"/>
              </a:rPr>
              <a:t>is a system that allows customers to order quickly without having to spend time to queuing at the counter:</a:t>
            </a:r>
          </a:p>
        </p:txBody>
      </p:sp>
      <p:sp>
        <p:nvSpPr>
          <p:cNvPr id="8" name="Rectangle 7">
            <a:extLst>
              <a:ext uri="{FF2B5EF4-FFF2-40B4-BE49-F238E27FC236}">
                <a16:creationId xmlns:a16="http://schemas.microsoft.com/office/drawing/2014/main" id="{C7CF208E-FEF3-4376-88F4-9AB9104B6509}"/>
              </a:ext>
            </a:extLst>
          </p:cNvPr>
          <p:cNvSpPr/>
          <p:nvPr/>
        </p:nvSpPr>
        <p:spPr>
          <a:xfrm>
            <a:off x="1147143" y="174407"/>
            <a:ext cx="6096000" cy="584775"/>
          </a:xfrm>
          <a:prstGeom prst="rect">
            <a:avLst/>
          </a:prstGeom>
        </p:spPr>
        <p:txBody>
          <a:bodyPr wrap="square">
            <a:spAutoFit/>
          </a:bodyPr>
          <a:lstStyle/>
          <a:p>
            <a:r>
              <a:rPr lang="vi-VN" sz="3200" dirty="0">
                <a:solidFill>
                  <a:srgbClr val="FF0000"/>
                </a:solidFill>
                <a:latin typeface="Open Sans" panose="020B0606030504020204" pitchFamily="34" charset="0"/>
                <a:ea typeface="Open Sans" panose="020B0606030504020204" pitchFamily="34" charset="0"/>
                <a:cs typeface="Open Sans" panose="020B0606030504020204" pitchFamily="34" charset="0"/>
              </a:rPr>
              <a:t>Introduction</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BD987009-00ED-4E27-ABD2-73BE38B82B99}"/>
              </a:ext>
            </a:extLst>
          </p:cNvPr>
          <p:cNvPicPr>
            <a:picLocks noChangeAspect="1"/>
          </p:cNvPicPr>
          <p:nvPr/>
        </p:nvPicPr>
        <p:blipFill>
          <a:blip r:embed="rId3"/>
          <a:stretch>
            <a:fillRect/>
          </a:stretch>
        </p:blipFill>
        <p:spPr>
          <a:xfrm>
            <a:off x="1854279" y="2108554"/>
            <a:ext cx="1596057" cy="3105097"/>
          </a:xfrm>
          <a:prstGeom prst="rect">
            <a:avLst/>
          </a:prstGeom>
        </p:spPr>
      </p:pic>
      <p:pic>
        <p:nvPicPr>
          <p:cNvPr id="10" name="Picture 9">
            <a:extLst>
              <a:ext uri="{FF2B5EF4-FFF2-40B4-BE49-F238E27FC236}">
                <a16:creationId xmlns:a16="http://schemas.microsoft.com/office/drawing/2014/main" id="{0BCF138B-7602-4458-B337-7AF504ACC94B}"/>
              </a:ext>
            </a:extLst>
          </p:cNvPr>
          <p:cNvPicPr>
            <a:picLocks noChangeAspect="1"/>
          </p:cNvPicPr>
          <p:nvPr/>
        </p:nvPicPr>
        <p:blipFill>
          <a:blip r:embed="rId4"/>
          <a:stretch>
            <a:fillRect/>
          </a:stretch>
        </p:blipFill>
        <p:spPr>
          <a:xfrm>
            <a:off x="4413504" y="2108554"/>
            <a:ext cx="6047232" cy="3105097"/>
          </a:xfrm>
          <a:prstGeom prst="rect">
            <a:avLst/>
          </a:prstGeom>
        </p:spPr>
      </p:pic>
      <p:sp>
        <p:nvSpPr>
          <p:cNvPr id="6" name="TextBox 5">
            <a:extLst>
              <a:ext uri="{FF2B5EF4-FFF2-40B4-BE49-F238E27FC236}">
                <a16:creationId xmlns:a16="http://schemas.microsoft.com/office/drawing/2014/main" id="{534B7D2E-296E-42A3-9156-0506AD325092}"/>
              </a:ext>
            </a:extLst>
          </p:cNvPr>
          <p:cNvSpPr txBox="1"/>
          <p:nvPr/>
        </p:nvSpPr>
        <p:spPr>
          <a:xfrm>
            <a:off x="1147143" y="5759308"/>
            <a:ext cx="10180220" cy="400110"/>
          </a:xfrm>
          <a:prstGeom prst="rect">
            <a:avLst/>
          </a:prstGeom>
          <a:noFill/>
        </p:spPr>
        <p:txBody>
          <a:bodyPr wrap="square" rtlCol="0">
            <a:spAutoFit/>
          </a:bodyPr>
          <a:lstStyle/>
          <a:p>
            <a:pPr marL="342900" indent="-342900" algn="just">
              <a:buFont typeface="Wingdings" panose="05000000000000000000" pitchFamily="2" charset="2"/>
              <a:buChar char="v"/>
            </a:pPr>
            <a:r>
              <a:rPr lang="en-US" sz="2000" dirty="0">
                <a:latin typeface="Open Sans" panose="020B0606030504020204" pitchFamily="34" charset="0"/>
                <a:ea typeface="Open Sans" panose="020B0606030504020204" pitchFamily="34" charset="0"/>
                <a:cs typeface="Open Sans" panose="020B0606030504020204" pitchFamily="34" charset="0"/>
              </a:rPr>
              <a:t>Concurrent helping the stores save labor costs.</a:t>
            </a:r>
          </a:p>
        </p:txBody>
      </p:sp>
      <p:sp>
        <p:nvSpPr>
          <p:cNvPr id="9" name="object 6">
            <a:extLst>
              <a:ext uri="{FF2B5EF4-FFF2-40B4-BE49-F238E27FC236}">
                <a16:creationId xmlns:a16="http://schemas.microsoft.com/office/drawing/2014/main" id="{CDB677A8-64FE-4136-9547-386DF28CBAA7}"/>
              </a:ext>
            </a:extLst>
          </p:cNvPr>
          <p:cNvSpPr/>
          <p:nvPr/>
        </p:nvSpPr>
        <p:spPr>
          <a:xfrm>
            <a:off x="1305639" y="5335193"/>
            <a:ext cx="255862" cy="271957"/>
          </a:xfrm>
          <a:prstGeom prst="rect">
            <a:avLst/>
          </a:prstGeom>
          <a:blipFill>
            <a:blip r:embed="rId5" cstate="print"/>
            <a:stretch>
              <a:fillRect/>
            </a:stretch>
          </a:blipFill>
        </p:spPr>
        <p:txBody>
          <a:bodyPr wrap="square" lIns="0" tIns="0" rIns="0" bIns="0" rtlCol="0"/>
          <a:lstStyle/>
          <a:p>
            <a:endParaRPr/>
          </a:p>
        </p:txBody>
      </p:sp>
      <p:sp>
        <p:nvSpPr>
          <p:cNvPr id="11" name="object 6">
            <a:extLst>
              <a:ext uri="{FF2B5EF4-FFF2-40B4-BE49-F238E27FC236}">
                <a16:creationId xmlns:a16="http://schemas.microsoft.com/office/drawing/2014/main" id="{CDB677A8-64FE-4136-9547-386DF28CBAA7}"/>
              </a:ext>
            </a:extLst>
          </p:cNvPr>
          <p:cNvSpPr/>
          <p:nvPr/>
        </p:nvSpPr>
        <p:spPr>
          <a:xfrm>
            <a:off x="4413504" y="5350501"/>
            <a:ext cx="255862" cy="271957"/>
          </a:xfrm>
          <a:prstGeom prst="rect">
            <a:avLst/>
          </a:prstGeom>
          <a:blipFill>
            <a:blip r:embed="rId5" cstate="print"/>
            <a:stretch>
              <a:fillRect/>
            </a:stretch>
          </a:blipFill>
        </p:spPr>
        <p:txBody>
          <a:bodyPr wrap="square" lIns="0" tIns="0" rIns="0" bIns="0" rtlCol="0"/>
          <a:lstStyle/>
          <a:p>
            <a:endParaRPr/>
          </a:p>
        </p:txBody>
      </p:sp>
      <p:sp>
        <p:nvSpPr>
          <p:cNvPr id="12" name="TextBox 11">
            <a:extLst>
              <a:ext uri="{FF2B5EF4-FFF2-40B4-BE49-F238E27FC236}">
                <a16:creationId xmlns:a16="http://schemas.microsoft.com/office/drawing/2014/main" id="{534B7D2E-296E-42A3-9156-0506AD325092}"/>
              </a:ext>
            </a:extLst>
          </p:cNvPr>
          <p:cNvSpPr txBox="1"/>
          <p:nvPr/>
        </p:nvSpPr>
        <p:spPr>
          <a:xfrm>
            <a:off x="1561501" y="5254020"/>
            <a:ext cx="2425283" cy="400110"/>
          </a:xfrm>
          <a:prstGeom prst="rect">
            <a:avLst/>
          </a:prstGeom>
          <a:noFill/>
        </p:spPr>
        <p:txBody>
          <a:bodyPr wrap="square" rtlCol="0">
            <a:spAutoFit/>
          </a:bodyPr>
          <a:lstStyle/>
          <a:p>
            <a:pPr marL="12700">
              <a:lnSpc>
                <a:spcPct val="100000"/>
              </a:lnSpc>
            </a:pPr>
            <a:r>
              <a:rPr lang="en-US" sz="2000" b="1" spc="110" dirty="0">
                <a:solidFill>
                  <a:srgbClr val="231F20"/>
                </a:solidFill>
                <a:latin typeface="Open Sans" panose="020B0606030504020204" pitchFamily="34" charset="0"/>
                <a:ea typeface="Open Sans" panose="020B0606030504020204" pitchFamily="34" charset="0"/>
                <a:cs typeface="Open Sans" panose="020B0606030504020204" pitchFamily="34" charset="0"/>
              </a:rPr>
              <a:t>Order by phone </a:t>
            </a:r>
          </a:p>
        </p:txBody>
      </p:sp>
      <p:sp>
        <p:nvSpPr>
          <p:cNvPr id="13" name="TextBox 12">
            <a:extLst>
              <a:ext uri="{FF2B5EF4-FFF2-40B4-BE49-F238E27FC236}">
                <a16:creationId xmlns:a16="http://schemas.microsoft.com/office/drawing/2014/main" id="{534B7D2E-296E-42A3-9156-0506AD325092}"/>
              </a:ext>
            </a:extLst>
          </p:cNvPr>
          <p:cNvSpPr txBox="1"/>
          <p:nvPr/>
        </p:nvSpPr>
        <p:spPr>
          <a:xfrm>
            <a:off x="4669366" y="5286424"/>
            <a:ext cx="5791370" cy="400110"/>
          </a:xfrm>
          <a:prstGeom prst="rect">
            <a:avLst/>
          </a:prstGeom>
          <a:noFill/>
        </p:spPr>
        <p:txBody>
          <a:bodyPr wrap="square" rtlCol="0">
            <a:spAutoFit/>
          </a:bodyPr>
          <a:lstStyle/>
          <a:p>
            <a:pPr marL="12700">
              <a:lnSpc>
                <a:spcPct val="100000"/>
              </a:lnSpc>
            </a:pPr>
            <a:r>
              <a:rPr lang="en-US" sz="2000" b="1" spc="30" dirty="0">
                <a:latin typeface="Open Sans" panose="020B0606030504020204" pitchFamily="34" charset="0"/>
                <a:ea typeface="Open Sans" panose="020B0606030504020204" pitchFamily="34" charset="0"/>
                <a:cs typeface="Open Sans" panose="020B0606030504020204" pitchFamily="34" charset="0"/>
              </a:rPr>
              <a:t>Order </a:t>
            </a:r>
            <a:r>
              <a:rPr lang="en-US" sz="2000" b="1" spc="15" dirty="0">
                <a:latin typeface="Open Sans" panose="020B0606030504020204" pitchFamily="34" charset="0"/>
                <a:ea typeface="Open Sans" panose="020B0606030504020204" pitchFamily="34" charset="0"/>
                <a:cs typeface="Open Sans" panose="020B0606030504020204" pitchFamily="34" charset="0"/>
              </a:rPr>
              <a:t>through </a:t>
            </a:r>
            <a:r>
              <a:rPr lang="en-US" sz="2000" b="1" spc="45" dirty="0">
                <a:latin typeface="Open Sans" panose="020B0606030504020204" pitchFamily="34" charset="0"/>
                <a:ea typeface="Open Sans" panose="020B0606030504020204" pitchFamily="34" charset="0"/>
                <a:cs typeface="Open Sans" panose="020B0606030504020204" pitchFamily="34" charset="0"/>
              </a:rPr>
              <a:t>the </a:t>
            </a:r>
            <a:r>
              <a:rPr lang="en-US" sz="2000" b="1" dirty="0">
                <a:latin typeface="Open Sans" panose="020B0606030504020204" pitchFamily="34" charset="0"/>
                <a:ea typeface="Open Sans" panose="020B0606030504020204" pitchFamily="34" charset="0"/>
                <a:cs typeface="Open Sans" panose="020B0606030504020204" pitchFamily="34" charset="0"/>
              </a:rPr>
              <a:t>electronic </a:t>
            </a:r>
            <a:r>
              <a:rPr lang="en-US" sz="2000" b="1" spc="20" dirty="0">
                <a:latin typeface="Open Sans" panose="020B0606030504020204" pitchFamily="34" charset="0"/>
                <a:ea typeface="Open Sans" panose="020B0606030504020204" pitchFamily="34" charset="0"/>
                <a:cs typeface="Open Sans" panose="020B0606030504020204" pitchFamily="34" charset="0"/>
              </a:rPr>
              <a:t>board </a:t>
            </a:r>
            <a:r>
              <a:rPr lang="en-US" sz="2000" b="1" spc="-15" dirty="0">
                <a:latin typeface="Open Sans" panose="020B0606030504020204" pitchFamily="34" charset="0"/>
                <a:ea typeface="Open Sans" panose="020B0606030504020204" pitchFamily="34" charset="0"/>
                <a:cs typeface="Open Sans" panose="020B0606030504020204" pitchFamily="34" charset="0"/>
              </a:rPr>
              <a:t>(kiosk) </a:t>
            </a:r>
            <a:endParaRPr lang="en-US" sz="2000" spc="95"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76874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9">
            <a:extLst>
              <a:ext uri="{FF2B5EF4-FFF2-40B4-BE49-F238E27FC236}">
                <a16:creationId xmlns:a16="http://schemas.microsoft.com/office/drawing/2014/main" id="{9EA34AFF-4789-4BF2-B06D-74F15255E311}"/>
              </a:ext>
            </a:extLst>
          </p:cNvPr>
          <p:cNvSpPr/>
          <p:nvPr/>
        </p:nvSpPr>
        <p:spPr>
          <a:xfrm rot="18900000">
            <a:off x="4402861" y="1494736"/>
            <a:ext cx="3630410" cy="3630410"/>
          </a:xfrm>
          <a:prstGeom prst="roundRect">
            <a:avLst>
              <a:gd name="adj" fmla="val 5865"/>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6001935" y="1480094"/>
            <a:ext cx="432262" cy="769441"/>
          </a:xfrm>
          <a:prstGeom prst="rect">
            <a:avLst/>
          </a:prstGeom>
          <a:noFill/>
        </p:spPr>
        <p:txBody>
          <a:bodyPr wrap="square" rtlCol="0">
            <a:spAutoFit/>
          </a:bodyPr>
          <a:lstStyle/>
          <a:p>
            <a:r>
              <a:rPr lang="en-US" sz="4400" dirty="0">
                <a:solidFill>
                  <a:schemeClr val="bg1"/>
                </a:solidFill>
              </a:rPr>
              <a:t>2</a:t>
            </a:r>
          </a:p>
        </p:txBody>
      </p:sp>
      <p:sp>
        <p:nvSpPr>
          <p:cNvPr id="7" name="TextBox 6"/>
          <p:cNvSpPr txBox="1"/>
          <p:nvPr/>
        </p:nvSpPr>
        <p:spPr>
          <a:xfrm>
            <a:off x="4565615" y="2986776"/>
            <a:ext cx="3279809" cy="646331"/>
          </a:xfrm>
          <a:prstGeom prst="rect">
            <a:avLst/>
          </a:prstGeom>
          <a:noFill/>
        </p:spPr>
        <p:txBody>
          <a:bodyPr wrap="none" rtlCol="0">
            <a:spAutoFit/>
          </a:bodyPr>
          <a:lstStyle/>
          <a:p>
            <a:r>
              <a:rPr lang="vi-VN" sz="3600" b="1" dirty="0">
                <a:solidFill>
                  <a:prstClr val="white"/>
                </a:solidFill>
                <a:latin typeface="Calibri" panose="020F0502020204030204" pitchFamily="34" charset="0"/>
                <a:cs typeface="Calibri" panose="020F0502020204030204" pitchFamily="34" charset="0"/>
              </a:rPr>
              <a:t>Implementation</a:t>
            </a:r>
            <a:endParaRPr lang="en-US" sz="3600" dirty="0">
              <a:solidFill>
                <a:schemeClr val="bg1"/>
              </a:solidFill>
              <a:latin typeface="Open Sans"/>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060" y="4593210"/>
            <a:ext cx="692921" cy="593932"/>
          </a:xfrm>
          <a:prstGeom prst="rect">
            <a:avLst/>
          </a:prstGeom>
        </p:spPr>
      </p:pic>
    </p:spTree>
    <p:extLst>
      <p:ext uri="{BB962C8B-B14F-4D97-AF65-F5344CB8AC3E}">
        <p14:creationId xmlns:p14="http://schemas.microsoft.com/office/powerpoint/2010/main" val="4143891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2F9026-1E2E-4504-B6E5-C8B6B7623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145" y="419165"/>
            <a:ext cx="1699994" cy="113332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C2F0DBC1-788B-43FA-A870-AF48BBF08A9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717110" y="419165"/>
            <a:ext cx="1042931" cy="1042931"/>
          </a:xfrm>
          <a:prstGeom prst="rect">
            <a:avLst/>
          </a:prstGeom>
        </p:spPr>
      </p:pic>
      <p:pic>
        <p:nvPicPr>
          <p:cNvPr id="53" name="Picture 52">
            <a:extLst>
              <a:ext uri="{FF2B5EF4-FFF2-40B4-BE49-F238E27FC236}">
                <a16:creationId xmlns:a16="http://schemas.microsoft.com/office/drawing/2014/main" id="{01580584-D2EA-4006-8F5B-A8E27143AD7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184646" y="419165"/>
            <a:ext cx="1042931" cy="1042931"/>
          </a:xfrm>
          <a:prstGeom prst="rect">
            <a:avLst/>
          </a:prstGeom>
        </p:spPr>
      </p:pic>
      <p:pic>
        <p:nvPicPr>
          <p:cNvPr id="54" name="Picture 53">
            <a:extLst>
              <a:ext uri="{FF2B5EF4-FFF2-40B4-BE49-F238E27FC236}">
                <a16:creationId xmlns:a16="http://schemas.microsoft.com/office/drawing/2014/main" id="{67B1C183-1510-4B17-AE80-892FDD8ED5F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52182" y="419167"/>
            <a:ext cx="1042931" cy="1042931"/>
          </a:xfrm>
          <a:prstGeom prst="rect">
            <a:avLst/>
          </a:prstGeom>
        </p:spPr>
      </p:pic>
      <p:pic>
        <p:nvPicPr>
          <p:cNvPr id="55" name="Picture 54">
            <a:extLst>
              <a:ext uri="{FF2B5EF4-FFF2-40B4-BE49-F238E27FC236}">
                <a16:creationId xmlns:a16="http://schemas.microsoft.com/office/drawing/2014/main" id="{2AEAB0E6-4091-421A-95A2-C37F5927D4D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5400000">
            <a:off x="10764143" y="2902394"/>
            <a:ext cx="1042931" cy="1042931"/>
          </a:xfrm>
          <a:prstGeom prst="rect">
            <a:avLst/>
          </a:prstGeom>
        </p:spPr>
      </p:pic>
      <p:pic>
        <p:nvPicPr>
          <p:cNvPr id="58" name="Picture 57">
            <a:extLst>
              <a:ext uri="{FF2B5EF4-FFF2-40B4-BE49-F238E27FC236}">
                <a16:creationId xmlns:a16="http://schemas.microsoft.com/office/drawing/2014/main" id="{8E85C959-2DCD-4E0B-AC05-668AA9B2495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0800000">
            <a:off x="6717113" y="5395903"/>
            <a:ext cx="1042931" cy="1042931"/>
          </a:xfrm>
          <a:prstGeom prst="rect">
            <a:avLst/>
          </a:prstGeom>
        </p:spPr>
      </p:pic>
      <p:pic>
        <p:nvPicPr>
          <p:cNvPr id="59" name="Picture 58">
            <a:extLst>
              <a:ext uri="{FF2B5EF4-FFF2-40B4-BE49-F238E27FC236}">
                <a16:creationId xmlns:a16="http://schemas.microsoft.com/office/drawing/2014/main" id="{5E4DCC35-038B-4797-994B-8CAB19EEAE4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0800000">
            <a:off x="9652181" y="5395902"/>
            <a:ext cx="1042931" cy="1042931"/>
          </a:xfrm>
          <a:prstGeom prst="rect">
            <a:avLst/>
          </a:prstGeom>
        </p:spPr>
      </p:pic>
      <p:pic>
        <p:nvPicPr>
          <p:cNvPr id="60" name="Picture 59">
            <a:extLst>
              <a:ext uri="{FF2B5EF4-FFF2-40B4-BE49-F238E27FC236}">
                <a16:creationId xmlns:a16="http://schemas.microsoft.com/office/drawing/2014/main" id="{100FE08D-83D9-49C2-A6E7-8F1A648EFF4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5400000">
            <a:off x="10764142" y="4257011"/>
            <a:ext cx="1042931" cy="1042931"/>
          </a:xfrm>
          <a:prstGeom prst="rect">
            <a:avLst/>
          </a:prstGeom>
        </p:spPr>
      </p:pic>
      <p:pic>
        <p:nvPicPr>
          <p:cNvPr id="45" name="Picture 44">
            <a:extLst>
              <a:ext uri="{FF2B5EF4-FFF2-40B4-BE49-F238E27FC236}">
                <a16:creationId xmlns:a16="http://schemas.microsoft.com/office/drawing/2014/main" id="{10ED2C09-271B-474C-B268-0B269DC566D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017600" y="2275642"/>
            <a:ext cx="1052119" cy="1052119"/>
          </a:xfrm>
          <a:prstGeom prst="rect">
            <a:avLst/>
          </a:prstGeom>
        </p:spPr>
      </p:pic>
      <p:pic>
        <p:nvPicPr>
          <p:cNvPr id="66" name="Picture 65">
            <a:extLst>
              <a:ext uri="{FF2B5EF4-FFF2-40B4-BE49-F238E27FC236}">
                <a16:creationId xmlns:a16="http://schemas.microsoft.com/office/drawing/2014/main" id="{7926D5B2-E9E4-4C54-880F-526DE24020A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94657" y="3041003"/>
            <a:ext cx="849997" cy="849997"/>
          </a:xfrm>
          <a:prstGeom prst="rect">
            <a:avLst/>
          </a:prstGeom>
        </p:spPr>
      </p:pic>
      <p:pic>
        <p:nvPicPr>
          <p:cNvPr id="73" name="Picture 72">
            <a:extLst>
              <a:ext uri="{FF2B5EF4-FFF2-40B4-BE49-F238E27FC236}">
                <a16:creationId xmlns:a16="http://schemas.microsoft.com/office/drawing/2014/main" id="{0E9665E3-6EB6-41F9-9D23-4E1B98F0856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013143" y="3364939"/>
            <a:ext cx="1052119" cy="1052119"/>
          </a:xfrm>
          <a:prstGeom prst="rect">
            <a:avLst/>
          </a:prstGeom>
        </p:spPr>
      </p:pic>
      <p:pic>
        <p:nvPicPr>
          <p:cNvPr id="76" name="Picture 75">
            <a:extLst>
              <a:ext uri="{FF2B5EF4-FFF2-40B4-BE49-F238E27FC236}">
                <a16:creationId xmlns:a16="http://schemas.microsoft.com/office/drawing/2014/main" id="{E0540740-3C4A-4E3C-B7AA-DFEC264BBCBF}"/>
              </a:ext>
            </a:extLst>
          </p:cNvPr>
          <p:cNvPicPr>
            <a:picLocks noChangeAspect="1"/>
          </p:cNvPicPr>
          <p:nvPr/>
        </p:nvPicPr>
        <p:blipFill>
          <a:blip r:embed="rId7"/>
          <a:stretch>
            <a:fillRect/>
          </a:stretch>
        </p:blipFill>
        <p:spPr>
          <a:xfrm>
            <a:off x="2343345" y="-26471"/>
            <a:ext cx="936612" cy="599581"/>
          </a:xfrm>
          <a:prstGeom prst="rect">
            <a:avLst/>
          </a:prstGeom>
        </p:spPr>
      </p:pic>
      <p:pic>
        <p:nvPicPr>
          <p:cNvPr id="30" name="Picture 29">
            <a:extLst>
              <a:ext uri="{FF2B5EF4-FFF2-40B4-BE49-F238E27FC236}">
                <a16:creationId xmlns:a16="http://schemas.microsoft.com/office/drawing/2014/main" id="{9BC11646-ED55-4759-B766-7D4298DFAD3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5400000">
            <a:off x="10764144" y="1541586"/>
            <a:ext cx="1042931" cy="1042931"/>
          </a:xfrm>
          <a:prstGeom prst="rect">
            <a:avLst/>
          </a:prstGeom>
        </p:spPr>
      </p:pic>
      <p:pic>
        <p:nvPicPr>
          <p:cNvPr id="34" name="Picture 33">
            <a:extLst>
              <a:ext uri="{FF2B5EF4-FFF2-40B4-BE49-F238E27FC236}">
                <a16:creationId xmlns:a16="http://schemas.microsoft.com/office/drawing/2014/main" id="{C0F3A4B3-FDFB-4CBF-A994-C892F4E286A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0800000">
            <a:off x="8184647" y="5395902"/>
            <a:ext cx="1042931" cy="1042931"/>
          </a:xfrm>
          <a:prstGeom prst="rect">
            <a:avLst/>
          </a:prstGeom>
        </p:spPr>
      </p:pic>
      <p:pic>
        <p:nvPicPr>
          <p:cNvPr id="35" name="Picture 34">
            <a:extLst>
              <a:ext uri="{FF2B5EF4-FFF2-40B4-BE49-F238E27FC236}">
                <a16:creationId xmlns:a16="http://schemas.microsoft.com/office/drawing/2014/main" id="{1BDB0F9A-AAD2-4D05-BC3B-0A0C1706E44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09628" y="2029246"/>
            <a:ext cx="849997" cy="849997"/>
          </a:xfrm>
          <a:prstGeom prst="rect">
            <a:avLst/>
          </a:prstGeom>
        </p:spPr>
      </p:pic>
      <p:pic>
        <p:nvPicPr>
          <p:cNvPr id="36" name="Picture 35">
            <a:extLst>
              <a:ext uri="{FF2B5EF4-FFF2-40B4-BE49-F238E27FC236}">
                <a16:creationId xmlns:a16="http://schemas.microsoft.com/office/drawing/2014/main" id="{BC8E471E-AECA-4FC1-A8C7-0CF5B930F05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09627" y="1017489"/>
            <a:ext cx="849997" cy="849997"/>
          </a:xfrm>
          <a:prstGeom prst="rect">
            <a:avLst/>
          </a:prstGeom>
        </p:spPr>
      </p:pic>
      <p:pic>
        <p:nvPicPr>
          <p:cNvPr id="37" name="Picture 36">
            <a:extLst>
              <a:ext uri="{FF2B5EF4-FFF2-40B4-BE49-F238E27FC236}">
                <a16:creationId xmlns:a16="http://schemas.microsoft.com/office/drawing/2014/main" id="{B9C0A43A-4E6B-40ED-970B-26FA1ACC57E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09629" y="5064112"/>
            <a:ext cx="849997" cy="849997"/>
          </a:xfrm>
          <a:prstGeom prst="rect">
            <a:avLst/>
          </a:prstGeom>
        </p:spPr>
      </p:pic>
      <p:pic>
        <p:nvPicPr>
          <p:cNvPr id="38" name="Picture 37">
            <a:extLst>
              <a:ext uri="{FF2B5EF4-FFF2-40B4-BE49-F238E27FC236}">
                <a16:creationId xmlns:a16="http://schemas.microsoft.com/office/drawing/2014/main" id="{941D8A42-B6FC-4691-AFA4-98A972C7428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09628" y="4052355"/>
            <a:ext cx="849997" cy="849997"/>
          </a:xfrm>
          <a:prstGeom prst="rect">
            <a:avLst/>
          </a:prstGeom>
        </p:spPr>
      </p:pic>
      <p:pic>
        <p:nvPicPr>
          <p:cNvPr id="62" name="Picture 61">
            <a:extLst>
              <a:ext uri="{FF2B5EF4-FFF2-40B4-BE49-F238E27FC236}">
                <a16:creationId xmlns:a16="http://schemas.microsoft.com/office/drawing/2014/main" id="{F29D569B-5EAB-475D-8642-0B2DAF0A146E}"/>
              </a:ext>
            </a:extLst>
          </p:cNvPr>
          <p:cNvPicPr>
            <a:picLocks noChangeAspect="1"/>
          </p:cNvPicPr>
          <p:nvPr/>
        </p:nvPicPr>
        <p:blipFill>
          <a:blip r:embed="rId7"/>
          <a:stretch>
            <a:fillRect/>
          </a:stretch>
        </p:blipFill>
        <p:spPr>
          <a:xfrm rot="10800000">
            <a:off x="2344027" y="6259405"/>
            <a:ext cx="936612" cy="599581"/>
          </a:xfrm>
          <a:prstGeom prst="rect">
            <a:avLst/>
          </a:prstGeom>
        </p:spPr>
      </p:pic>
      <p:pic>
        <p:nvPicPr>
          <p:cNvPr id="63" name="Picture 62">
            <a:extLst>
              <a:ext uri="{FF2B5EF4-FFF2-40B4-BE49-F238E27FC236}">
                <a16:creationId xmlns:a16="http://schemas.microsoft.com/office/drawing/2014/main" id="{1060D7EE-C86F-41CE-B296-76A00AEA6DA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15672" y="3041003"/>
            <a:ext cx="849997" cy="849997"/>
          </a:xfrm>
          <a:prstGeom prst="rect">
            <a:avLst/>
          </a:prstGeom>
        </p:spPr>
      </p:pic>
      <p:pic>
        <p:nvPicPr>
          <p:cNvPr id="64" name="Picture 63">
            <a:extLst>
              <a:ext uri="{FF2B5EF4-FFF2-40B4-BE49-F238E27FC236}">
                <a16:creationId xmlns:a16="http://schemas.microsoft.com/office/drawing/2014/main" id="{20956A7F-ACB5-4BE6-8BF1-C762A2CA8F1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30643" y="2029246"/>
            <a:ext cx="849997" cy="849997"/>
          </a:xfrm>
          <a:prstGeom prst="rect">
            <a:avLst/>
          </a:prstGeom>
        </p:spPr>
      </p:pic>
      <p:pic>
        <p:nvPicPr>
          <p:cNvPr id="65" name="Picture 64">
            <a:extLst>
              <a:ext uri="{FF2B5EF4-FFF2-40B4-BE49-F238E27FC236}">
                <a16:creationId xmlns:a16="http://schemas.microsoft.com/office/drawing/2014/main" id="{D910C1F9-A398-4545-9428-019C75BE982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30642" y="1017489"/>
            <a:ext cx="849997" cy="849997"/>
          </a:xfrm>
          <a:prstGeom prst="rect">
            <a:avLst/>
          </a:prstGeom>
        </p:spPr>
      </p:pic>
      <p:pic>
        <p:nvPicPr>
          <p:cNvPr id="74" name="Picture 73">
            <a:extLst>
              <a:ext uri="{FF2B5EF4-FFF2-40B4-BE49-F238E27FC236}">
                <a16:creationId xmlns:a16="http://schemas.microsoft.com/office/drawing/2014/main" id="{A40183A1-C32B-4B15-82CD-72DD6BD34F6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30644" y="5064112"/>
            <a:ext cx="849997" cy="849997"/>
          </a:xfrm>
          <a:prstGeom prst="rect">
            <a:avLst/>
          </a:prstGeom>
        </p:spPr>
      </p:pic>
      <p:pic>
        <p:nvPicPr>
          <p:cNvPr id="75" name="Picture 74">
            <a:extLst>
              <a:ext uri="{FF2B5EF4-FFF2-40B4-BE49-F238E27FC236}">
                <a16:creationId xmlns:a16="http://schemas.microsoft.com/office/drawing/2014/main" id="{A660E5BD-80AB-4829-B8FA-1919188A7F7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30643" y="4052355"/>
            <a:ext cx="849997" cy="849997"/>
          </a:xfrm>
          <a:prstGeom prst="rect">
            <a:avLst/>
          </a:prstGeom>
        </p:spPr>
      </p:pic>
      <p:pic>
        <p:nvPicPr>
          <p:cNvPr id="77" name="Picture 6">
            <a:extLst>
              <a:ext uri="{FF2B5EF4-FFF2-40B4-BE49-F238E27FC236}">
                <a16:creationId xmlns:a16="http://schemas.microsoft.com/office/drawing/2014/main" id="{83E37FB5-4E6C-48AB-8B63-F147279D5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059145" y="5305505"/>
            <a:ext cx="1699994" cy="113332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813A0473-DEA7-4EA1-8947-C790467B86A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745760" y="3041002"/>
            <a:ext cx="849997" cy="849997"/>
          </a:xfrm>
          <a:prstGeom prst="rect">
            <a:avLst/>
          </a:prstGeom>
        </p:spPr>
      </p:pic>
      <p:pic>
        <p:nvPicPr>
          <p:cNvPr id="79" name="Picture 78">
            <a:extLst>
              <a:ext uri="{FF2B5EF4-FFF2-40B4-BE49-F238E27FC236}">
                <a16:creationId xmlns:a16="http://schemas.microsoft.com/office/drawing/2014/main" id="{18F8F377-22FA-4C62-8BFE-4DBAE251FE7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760731" y="2029245"/>
            <a:ext cx="849997" cy="849997"/>
          </a:xfrm>
          <a:prstGeom prst="rect">
            <a:avLst/>
          </a:prstGeom>
        </p:spPr>
      </p:pic>
      <p:pic>
        <p:nvPicPr>
          <p:cNvPr id="80" name="Picture 79">
            <a:extLst>
              <a:ext uri="{FF2B5EF4-FFF2-40B4-BE49-F238E27FC236}">
                <a16:creationId xmlns:a16="http://schemas.microsoft.com/office/drawing/2014/main" id="{FD9CFEAC-C54C-4D1B-8913-A706C0AA16D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760730" y="1017488"/>
            <a:ext cx="849997" cy="849997"/>
          </a:xfrm>
          <a:prstGeom prst="rect">
            <a:avLst/>
          </a:prstGeom>
        </p:spPr>
      </p:pic>
      <p:pic>
        <p:nvPicPr>
          <p:cNvPr id="81" name="Picture 80">
            <a:extLst>
              <a:ext uri="{FF2B5EF4-FFF2-40B4-BE49-F238E27FC236}">
                <a16:creationId xmlns:a16="http://schemas.microsoft.com/office/drawing/2014/main" id="{4CF8FDBA-3090-458D-B98A-FB6047723FB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760732" y="5064111"/>
            <a:ext cx="849997" cy="849997"/>
          </a:xfrm>
          <a:prstGeom prst="rect">
            <a:avLst/>
          </a:prstGeom>
        </p:spPr>
      </p:pic>
      <p:pic>
        <p:nvPicPr>
          <p:cNvPr id="82" name="Picture 81">
            <a:extLst>
              <a:ext uri="{FF2B5EF4-FFF2-40B4-BE49-F238E27FC236}">
                <a16:creationId xmlns:a16="http://schemas.microsoft.com/office/drawing/2014/main" id="{8680959D-21BA-41DF-AC46-0C4B5498734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760731" y="4052354"/>
            <a:ext cx="849997" cy="849997"/>
          </a:xfrm>
          <a:prstGeom prst="rect">
            <a:avLst/>
          </a:prstGeom>
        </p:spPr>
      </p:pic>
      <p:pic>
        <p:nvPicPr>
          <p:cNvPr id="86" name="Picture 85">
            <a:extLst>
              <a:ext uri="{FF2B5EF4-FFF2-40B4-BE49-F238E27FC236}">
                <a16:creationId xmlns:a16="http://schemas.microsoft.com/office/drawing/2014/main" id="{C4BAA033-C647-43A5-86AF-F5FD720697F4}"/>
              </a:ext>
            </a:extLst>
          </p:cNvPr>
          <p:cNvPicPr>
            <a:picLocks noChangeAspect="1"/>
          </p:cNvPicPr>
          <p:nvPr/>
        </p:nvPicPr>
        <p:blipFill>
          <a:blip r:embed="rId7"/>
          <a:stretch>
            <a:fillRect/>
          </a:stretch>
        </p:blipFill>
        <p:spPr>
          <a:xfrm rot="16200000">
            <a:off x="-196851" y="3129206"/>
            <a:ext cx="936612" cy="599581"/>
          </a:xfrm>
          <a:prstGeom prst="rect">
            <a:avLst/>
          </a:prstGeom>
        </p:spPr>
      </p:pic>
      <p:pic>
        <p:nvPicPr>
          <p:cNvPr id="3" name="Picture 2">
            <a:extLst>
              <a:ext uri="{FF2B5EF4-FFF2-40B4-BE49-F238E27FC236}">
                <a16:creationId xmlns:a16="http://schemas.microsoft.com/office/drawing/2014/main" id="{436D46F6-7DD3-4877-80DE-85D20A01E0D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034121" y="94174"/>
            <a:ext cx="429832" cy="429832"/>
          </a:xfrm>
          <a:prstGeom prst="rect">
            <a:avLst/>
          </a:prstGeom>
        </p:spPr>
      </p:pic>
      <p:pic>
        <p:nvPicPr>
          <p:cNvPr id="5" name="Picture 4">
            <a:extLst>
              <a:ext uri="{FF2B5EF4-FFF2-40B4-BE49-F238E27FC236}">
                <a16:creationId xmlns:a16="http://schemas.microsoft.com/office/drawing/2014/main" id="{7CF0D4ED-5DA9-4D68-8D37-85A82A16A8B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491196" y="75182"/>
            <a:ext cx="429832" cy="429832"/>
          </a:xfrm>
          <a:prstGeom prst="rect">
            <a:avLst/>
          </a:prstGeom>
        </p:spPr>
      </p:pic>
      <p:pic>
        <p:nvPicPr>
          <p:cNvPr id="7" name="Picture 6">
            <a:extLst>
              <a:ext uri="{FF2B5EF4-FFF2-40B4-BE49-F238E27FC236}">
                <a16:creationId xmlns:a16="http://schemas.microsoft.com/office/drawing/2014/main" id="{D09F5883-AC69-465F-A43B-C3798CEB0FBA}"/>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976302" y="58404"/>
            <a:ext cx="429832" cy="429832"/>
          </a:xfrm>
          <a:prstGeom prst="rect">
            <a:avLst/>
          </a:prstGeom>
        </p:spPr>
      </p:pic>
      <p:pic>
        <p:nvPicPr>
          <p:cNvPr id="9" name="Picture 8">
            <a:extLst>
              <a:ext uri="{FF2B5EF4-FFF2-40B4-BE49-F238E27FC236}">
                <a16:creationId xmlns:a16="http://schemas.microsoft.com/office/drawing/2014/main" id="{77B8CA0B-4F61-46EA-A321-28D9B0B9049D}"/>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rot="5400000">
            <a:off x="11724144" y="1848135"/>
            <a:ext cx="429832" cy="429832"/>
          </a:xfrm>
          <a:prstGeom prst="rect">
            <a:avLst/>
          </a:prstGeom>
        </p:spPr>
      </p:pic>
      <p:pic>
        <p:nvPicPr>
          <p:cNvPr id="11" name="Picture 10">
            <a:extLst>
              <a:ext uri="{FF2B5EF4-FFF2-40B4-BE49-F238E27FC236}">
                <a16:creationId xmlns:a16="http://schemas.microsoft.com/office/drawing/2014/main" id="{AE8F9C14-07C3-4267-A44A-FBD5FC2070D5}"/>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rot="5400000">
            <a:off x="11724144" y="3208943"/>
            <a:ext cx="429832" cy="429832"/>
          </a:xfrm>
          <a:prstGeom prst="rect">
            <a:avLst/>
          </a:prstGeom>
        </p:spPr>
      </p:pic>
      <p:pic>
        <p:nvPicPr>
          <p:cNvPr id="13" name="Graphic 12">
            <a:extLst>
              <a:ext uri="{FF2B5EF4-FFF2-40B4-BE49-F238E27FC236}">
                <a16:creationId xmlns:a16="http://schemas.microsoft.com/office/drawing/2014/main" id="{C64EDFE1-2C0F-4A30-ADFF-85AA9C626082}"/>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11724142" y="4620655"/>
            <a:ext cx="429832" cy="429832"/>
          </a:xfrm>
          <a:prstGeom prst="rect">
            <a:avLst/>
          </a:prstGeom>
        </p:spPr>
      </p:pic>
      <p:pic>
        <p:nvPicPr>
          <p:cNvPr id="15" name="Graphic 14">
            <a:extLst>
              <a:ext uri="{FF2B5EF4-FFF2-40B4-BE49-F238E27FC236}">
                <a16:creationId xmlns:a16="http://schemas.microsoft.com/office/drawing/2014/main" id="{248C0728-04C2-4694-87EF-AF79EDA2639D}"/>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0800000">
            <a:off x="9983766" y="6331099"/>
            <a:ext cx="429832" cy="429832"/>
          </a:xfrm>
          <a:prstGeom prst="rect">
            <a:avLst/>
          </a:prstGeom>
        </p:spPr>
      </p:pic>
      <p:pic>
        <p:nvPicPr>
          <p:cNvPr id="17" name="Graphic 16">
            <a:extLst>
              <a:ext uri="{FF2B5EF4-FFF2-40B4-BE49-F238E27FC236}">
                <a16:creationId xmlns:a16="http://schemas.microsoft.com/office/drawing/2014/main" id="{8033CF8A-11CE-4B08-9FB2-C1E81163000E}"/>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0800000">
            <a:off x="8537642" y="6331099"/>
            <a:ext cx="429832" cy="429832"/>
          </a:xfrm>
          <a:prstGeom prst="rect">
            <a:avLst/>
          </a:prstGeom>
        </p:spPr>
      </p:pic>
      <p:pic>
        <p:nvPicPr>
          <p:cNvPr id="19" name="Graphic 18">
            <a:extLst>
              <a:ext uri="{FF2B5EF4-FFF2-40B4-BE49-F238E27FC236}">
                <a16:creationId xmlns:a16="http://schemas.microsoft.com/office/drawing/2014/main" id="{FFF6F0E9-C562-4697-ACD0-1AD1ACA78675}"/>
              </a:ext>
            </a:extLst>
          </p:cNvPr>
          <p:cNvPicPr>
            <a:picLocks noChangeAspect="1"/>
          </p:cNvPicPr>
          <p:nvPr/>
        </p:nvPicPr>
        <p:blipFill>
          <a:blip r:embed="rId19" cstate="hq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0800000">
            <a:off x="7044675" y="6333994"/>
            <a:ext cx="429832" cy="429832"/>
          </a:xfrm>
          <a:prstGeom prst="rect">
            <a:avLst/>
          </a:prstGeom>
        </p:spPr>
      </p:pic>
      <p:pic>
        <p:nvPicPr>
          <p:cNvPr id="46" name="Picture 45">
            <a:extLst>
              <a:ext uri="{FF2B5EF4-FFF2-40B4-BE49-F238E27FC236}">
                <a16:creationId xmlns:a16="http://schemas.microsoft.com/office/drawing/2014/main" id="{86EAD6EF-3CD1-422B-B376-CD6CEA1501F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694601" y="2275641"/>
            <a:ext cx="1052119" cy="1052119"/>
          </a:xfrm>
          <a:prstGeom prst="rect">
            <a:avLst/>
          </a:prstGeom>
        </p:spPr>
      </p:pic>
      <p:pic>
        <p:nvPicPr>
          <p:cNvPr id="47" name="Picture 46">
            <a:extLst>
              <a:ext uri="{FF2B5EF4-FFF2-40B4-BE49-F238E27FC236}">
                <a16:creationId xmlns:a16="http://schemas.microsoft.com/office/drawing/2014/main" id="{C24D9108-FC66-4F88-B66F-5B33C1B52E6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697853" y="3355684"/>
            <a:ext cx="1052119" cy="1052119"/>
          </a:xfrm>
          <a:prstGeom prst="rect">
            <a:avLst/>
          </a:prstGeom>
        </p:spPr>
      </p:pic>
    </p:spTree>
    <p:extLst>
      <p:ext uri="{BB962C8B-B14F-4D97-AF65-F5344CB8AC3E}">
        <p14:creationId xmlns:p14="http://schemas.microsoft.com/office/powerpoint/2010/main" val="1909236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1_Office Theme">
  <a:themeElements>
    <a:clrScheme name="e Powerpoint">
      <a:dk1>
        <a:srgbClr val="1C1C1C"/>
      </a:dk1>
      <a:lt1>
        <a:sysClr val="window" lastClr="FFFFFF"/>
      </a:lt1>
      <a:dk2>
        <a:srgbClr val="545454"/>
      </a:dk2>
      <a:lt2>
        <a:srgbClr val="EEECE1"/>
      </a:lt2>
      <a:accent1>
        <a:srgbClr val="2F82FD"/>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1178</TotalTime>
  <Words>2676</Words>
  <Application>Microsoft Office PowerPoint</Application>
  <PresentationFormat>Widescreen</PresentationFormat>
  <Paragraphs>299</Paragraphs>
  <Slides>35</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Calibri</vt:lpstr>
      <vt:lpstr>Calibri Light</vt:lpstr>
      <vt:lpstr>Open Sans</vt:lpstr>
      <vt:lpstr>Raleway</vt:lpstr>
      <vt:lpstr>Times New Roman</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Huy</dc:creator>
  <cp:lastModifiedBy>Nguyễn Huy</cp:lastModifiedBy>
  <cp:revision>82</cp:revision>
  <dcterms:created xsi:type="dcterms:W3CDTF">2019-08-20T09:52:28Z</dcterms:created>
  <dcterms:modified xsi:type="dcterms:W3CDTF">2019-08-26T15:41:11Z</dcterms:modified>
</cp:coreProperties>
</file>